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2.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 id="2147483752" r:id="rId5"/>
    <p:sldMasterId id="2147483786" r:id="rId6"/>
  </p:sldMasterIdLst>
  <p:notesMasterIdLst>
    <p:notesMasterId r:id="rId13"/>
  </p:notesMasterIdLst>
  <p:sldIdLst>
    <p:sldId id="266" r:id="rId7"/>
    <p:sldId id="272" r:id="rId8"/>
    <p:sldId id="273" r:id="rId9"/>
    <p:sldId id="274" r:id="rId10"/>
    <p:sldId id="275" r:id="rId11"/>
    <p:sldId id="276"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inweise zur Benutzung" id="{7AD307A4-7063-EA4A-8353-7739D351B745}">
          <p14:sldIdLst/>
        </p14:section>
        <p14:section name="HU Charts" id="{7C4EE481-AAF4-458F-8C45-0051FFAD84C6}">
          <p14:sldIdLst/>
        </p14:section>
        <p14:section name="Ihre Präsentation" id="{8E19C93A-3608-434C-92E9-66247B3985EA}">
          <p14:sldIdLst>
            <p14:sldId id="266"/>
            <p14:sldId id="272"/>
            <p14:sldId id="273"/>
            <p14:sldId id="274"/>
            <p14:sldId id="275"/>
            <p14:sldId id="276"/>
          </p14:sldIdLst>
        </p14:section>
        <p14:section name="Grafische Elemente" id="{6C4B87F5-F9CD-4871-B86C-6D6876EEA1FB}">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124" d="100"/>
          <a:sy n="124" d="100"/>
        </p:scale>
        <p:origin x="3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25BDB6-5BD2-48E5-B935-0A3CB93845BA}" type="datetimeFigureOut">
              <a:rPr lang="de-DE" smtClean="0"/>
              <a:t>25.10.21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19F08-5983-4EFA-9303-726DE04BC222}" type="slidenum">
              <a:rPr lang="de-DE" smtClean="0"/>
              <a:t>‹Nr.›</a:t>
            </a:fld>
            <a:endParaRPr lang="de-DE"/>
          </a:p>
        </p:txBody>
      </p:sp>
    </p:spTree>
    <p:extLst>
      <p:ext uri="{BB962C8B-B14F-4D97-AF65-F5344CB8AC3E}">
        <p14:creationId xmlns:p14="http://schemas.microsoft.com/office/powerpoint/2010/main" val="3181071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_1">
    <p:bg>
      <p:bgRef idx="1001">
        <a:schemeClr val="bg1"/>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lvl1pPr>
              <a:defRPr>
                <a:solidFill>
                  <a:schemeClr val="tx1"/>
                </a:solidFill>
              </a:defRPr>
            </a:lvl1pPr>
          </a:lstStyle>
          <a:p>
            <a:fld id="{D274ABDE-BE05-4FED-A90A-107E42A77A40}"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tx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pic>
        <p:nvPicPr>
          <p:cNvPr id="7" name="Grafik 6">
            <a:extLst>
              <a:ext uri="{FF2B5EF4-FFF2-40B4-BE49-F238E27FC236}">
                <a16:creationId xmlns:a16="http://schemas.microsoft.com/office/drawing/2014/main" id="{491295BD-5369-419F-A35C-7EF8E61DC58B}"/>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30000"/>
          </a:xfrm>
        </p:spPr>
        <p:txBody>
          <a:bodyPr/>
          <a:lstStyle>
            <a:lvl1pPr>
              <a:defRPr/>
            </a:lvl1pPr>
          </a:lstStyle>
          <a:p>
            <a:r>
              <a:rPr lang="de-DE"/>
              <a:t>H1 Titel der Präsentation 45pt/50pt</a:t>
            </a:r>
          </a:p>
        </p:txBody>
      </p:sp>
    </p:spTree>
    <p:extLst>
      <p:ext uri="{BB962C8B-B14F-4D97-AF65-F5344CB8AC3E}">
        <p14:creationId xmlns:p14="http://schemas.microsoft.com/office/powerpoint/2010/main" val="388376048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pener_1">
    <p:bg>
      <p:bgRef idx="1001">
        <a:schemeClr val="bg1"/>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tx1"/>
                </a:solidFill>
              </a:defRPr>
            </a:lvl1pPr>
          </a:lstStyle>
          <a:p>
            <a:fld id="{771B631A-F203-49CB-893C-6201FD4D4C13}"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11" name="Textplatzhalter 10">
            <a:extLst>
              <a:ext uri="{FF2B5EF4-FFF2-40B4-BE49-F238E27FC236}">
                <a16:creationId xmlns:a16="http://schemas.microsoft.com/office/drawing/2014/main" id="{799BB3EE-25C1-4945-B20C-3CB07E25A5FE}"/>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14" name="Textplatzhalter 13">
            <a:extLst>
              <a:ext uri="{FF2B5EF4-FFF2-40B4-BE49-F238E27FC236}">
                <a16:creationId xmlns:a16="http://schemas.microsoft.com/office/drawing/2014/main" id="{96014160-B466-4C4A-A2FF-92E7258DBC72}"/>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tx1"/>
                </a:solidFill>
              </a:defRPr>
            </a:lvl1pPr>
          </a:lstStyle>
          <a:p>
            <a:pPr lvl="0"/>
            <a:r>
              <a:rPr lang="de-DE"/>
              <a:t>Fließtext 14pt/21pt</a:t>
            </a:r>
          </a:p>
        </p:txBody>
      </p:sp>
    </p:spTree>
    <p:extLst>
      <p:ext uri="{BB962C8B-B14F-4D97-AF65-F5344CB8AC3E}">
        <p14:creationId xmlns:p14="http://schemas.microsoft.com/office/powerpoint/2010/main" val="1331752323"/>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e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D77B44B4-1233-4D60-B0FC-9B341077B8B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8" name="Textplatzhalter 13">
            <a:extLst>
              <a:ext uri="{FF2B5EF4-FFF2-40B4-BE49-F238E27FC236}">
                <a16:creationId xmlns:a16="http://schemas.microsoft.com/office/drawing/2014/main" id="{44A5A595-A167-4817-937F-D436AC475D8D}"/>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accent5"/>
                </a:solidFill>
              </a:defRPr>
            </a:lvl1pPr>
          </a:lstStyle>
          <a:p>
            <a:pPr lvl="0"/>
            <a:r>
              <a:rPr lang="de-DE"/>
              <a:t>Fließtext 14pt/21pt</a:t>
            </a:r>
          </a:p>
        </p:txBody>
      </p:sp>
    </p:spTree>
    <p:extLst>
      <p:ext uri="{BB962C8B-B14F-4D97-AF65-F5344CB8AC3E}">
        <p14:creationId xmlns:p14="http://schemas.microsoft.com/office/powerpoint/2010/main" val="3249652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pe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33186AA8-4F3C-410F-87A0-E2125E31F605}"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Textplatzhalter 10">
            <a:extLst>
              <a:ext uri="{FF2B5EF4-FFF2-40B4-BE49-F238E27FC236}">
                <a16:creationId xmlns:a16="http://schemas.microsoft.com/office/drawing/2014/main" id="{565411BB-5702-436E-AEFB-3B91918184A8}"/>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10" name="Textplatzhalter 13">
            <a:extLst>
              <a:ext uri="{FF2B5EF4-FFF2-40B4-BE49-F238E27FC236}">
                <a16:creationId xmlns:a16="http://schemas.microsoft.com/office/drawing/2014/main" id="{132CB592-2EEE-4E76-AC38-4697667FF907}"/>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accent5"/>
                </a:solidFill>
              </a:defRPr>
            </a:lvl1pPr>
          </a:lstStyle>
          <a:p>
            <a:pPr lvl="0"/>
            <a:r>
              <a:rPr lang="de-DE"/>
              <a:t>Fließtext 14pt/21pt</a:t>
            </a:r>
          </a:p>
        </p:txBody>
      </p:sp>
      <p:sp>
        <p:nvSpPr>
          <p:cNvPr id="13" name="Rechteck 8">
            <a:extLst>
              <a:ext uri="{FF2B5EF4-FFF2-40B4-BE49-F238E27FC236}">
                <a16:creationId xmlns:a16="http://schemas.microsoft.com/office/drawing/2014/main" id="{C536CD3B-AF6B-4893-B722-28944C75F1EE}"/>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1260074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ndard_H3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921CA210-FD92-4896-9247-01929DD525F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4028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ndard_H3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1B48204-F5ED-4FBF-8710-D3D65DA50F0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758512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ndard_H3_3">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tx1"/>
                </a:solidFill>
              </a:defRPr>
            </a:lvl1pPr>
          </a:lstStyle>
          <a:p>
            <a:fld id="{C48ED0D7-2F86-4F5A-95C8-7DF2ABE9F74D}"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53946587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_H3_4">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tx1"/>
                </a:solidFill>
              </a:defRPr>
            </a:lvl1pPr>
          </a:lstStyle>
          <a:p>
            <a:fld id="{075CAF57-35D6-45C5-B944-76E3BD50F16D}"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1567488799"/>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ndard_H3_mit_Nummerierun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204B7F5-BC95-4533-B681-939B09DBC90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361950" indent="-361950">
              <a:buClr>
                <a:schemeClr val="tx1"/>
              </a:buClr>
              <a:buSzPct val="100000"/>
              <a:buFont typeface="+mj-lt"/>
              <a:buAutoNum type="arabicPeriod"/>
              <a:defRPr>
                <a:solidFill>
                  <a:schemeClr val="accent5"/>
                </a:solidFill>
              </a:defRPr>
            </a:lvl1pPr>
            <a:lvl2pPr>
              <a:buClr>
                <a:schemeClr val="tx1"/>
              </a:buClr>
              <a:buSzPct val="100000"/>
              <a:buFont typeface="+mj-lt"/>
              <a:buAutoNum type="arabicPeriod"/>
              <a:defRPr>
                <a:solidFill>
                  <a:schemeClr val="accent5"/>
                </a:solidFill>
              </a:defRPr>
            </a:lvl2pPr>
            <a:lvl3pPr>
              <a:buClr>
                <a:schemeClr val="tx1"/>
              </a:buClr>
              <a:buSzPct val="100000"/>
              <a:buFont typeface="+mj-lt"/>
              <a:buAutoNum type="arabicPeriod"/>
              <a:defRPr>
                <a:solidFill>
                  <a:schemeClr val="accent5"/>
                </a:solidFill>
              </a:defRPr>
            </a:lvl3pPr>
            <a:lvl4pPr>
              <a:buClr>
                <a:schemeClr val="tx1"/>
              </a:buClr>
              <a:buSzPct val="100000"/>
              <a:buFont typeface="+mj-lt"/>
              <a:buAutoNum type="arabicPeriod"/>
              <a:defRPr>
                <a:solidFill>
                  <a:schemeClr val="accent5"/>
                </a:solidFill>
              </a:defRPr>
            </a:lvl4pPr>
            <a:lvl5pPr>
              <a:buClr>
                <a:schemeClr val="tx1"/>
              </a:buClr>
              <a:buSzPct val="100000"/>
              <a:buFont typeface="+mj-lt"/>
              <a:buAutoNum type="arabicPeriod"/>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878041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itat_1">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tx1"/>
                </a:solidFill>
              </a:defRPr>
            </a:lvl1pPr>
          </a:lstStyle>
          <a:p>
            <a:fld id="{DE95BA50-5108-41B1-B556-2E719854E983}"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580205"/>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Zitat_2">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accent5"/>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accent5"/>
                </a:solidFill>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775533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_2">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accent5"/>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30000"/>
          </a:xfrm>
        </p:spPr>
        <p:txBody>
          <a:bodyPr/>
          <a:lstStyle>
            <a:lvl1pPr>
              <a:defRPr/>
            </a:lvl1pPr>
          </a:lstStyle>
          <a:p>
            <a:r>
              <a:rPr lang="de-DE"/>
              <a:t>H1 Titel der Präsentation 45pt/50pt</a:t>
            </a:r>
          </a:p>
        </p:txBody>
      </p:sp>
      <p:pic>
        <p:nvPicPr>
          <p:cNvPr id="9" name="Grafik 8">
            <a:extLst>
              <a:ext uri="{FF2B5EF4-FFF2-40B4-BE49-F238E27FC236}">
                <a16:creationId xmlns:a16="http://schemas.microsoft.com/office/drawing/2014/main" id="{4BBDCC54-0B74-4DFE-A63D-0B696B4567F4}"/>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2167132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itat_3">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tx1"/>
                </a:solidFill>
              </a:defRPr>
            </a:lvl1pPr>
          </a:lstStyle>
          <a:p>
            <a:fld id="{DE95BA50-5108-41B1-B556-2E719854E983}"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50122699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itat_4">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accent5"/>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accent5"/>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255942308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Zitat_5">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tx1"/>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3D2FA012-97F2-4BB1-A718-5E6D5C408E39}" type="datetime1">
              <a:rPr lang="de-DE" smtClean="0"/>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8" name="Textplatzhalter 10">
            <a:extLst>
              <a:ext uri="{FF2B5EF4-FFF2-40B4-BE49-F238E27FC236}">
                <a16:creationId xmlns:a16="http://schemas.microsoft.com/office/drawing/2014/main" id="{24FF0300-0A5F-4C6E-AEFE-6E8040925DFA}"/>
              </a:ext>
            </a:extLst>
          </p:cNvPr>
          <p:cNvSpPr>
            <a:spLocks noGrp="1"/>
          </p:cNvSpPr>
          <p:nvPr>
            <p:ph type="body" sz="quarter" idx="14" hasCustomPrompt="1"/>
          </p:nvPr>
        </p:nvSpPr>
        <p:spPr>
          <a:xfrm>
            <a:off x="1134000" y="1270800"/>
            <a:ext cx="9936000" cy="3919538"/>
          </a:xfrm>
        </p:spPr>
        <p:txBody>
          <a:bodyPr anchor="ctr" anchorCtr="0">
            <a:noAutofit/>
          </a:bodyPr>
          <a:lstStyle>
            <a:lvl1pPr marL="0" indent="0" algn="ctr">
              <a:lnSpc>
                <a:spcPct val="100000"/>
              </a:lnSpc>
              <a:spcAft>
                <a:spcPts val="0"/>
              </a:spcAft>
              <a:buNone/>
              <a:defRPr sz="4000">
                <a:solidFill>
                  <a:schemeClr val="bg1"/>
                </a:solidFill>
                <a:latin typeface="+mn-lt"/>
              </a:defRPr>
            </a:lvl1pPr>
          </a:lstStyle>
          <a:p>
            <a:pPr lvl="0"/>
            <a:r>
              <a:rPr lang="de-DE"/>
              <a:t>Lorem ipsum dolor sit amet, consetetur sadipscing elitr, sed diam nonumy eirmod tempor invidunt ut labore et dolore magna aliquyam erat, sed diam voluptua. At vero eos et accusam et justo duo dolores et ea rebum.</a:t>
            </a:r>
          </a:p>
        </p:txBody>
      </p:sp>
      <p:sp>
        <p:nvSpPr>
          <p:cNvPr id="9" name="Textplatzhalter 12">
            <a:extLst>
              <a:ext uri="{FF2B5EF4-FFF2-40B4-BE49-F238E27FC236}">
                <a16:creationId xmlns:a16="http://schemas.microsoft.com/office/drawing/2014/main" id="{D2F649ED-0EA4-4F0C-9FE7-0AFA30D292F0}"/>
              </a:ext>
            </a:extLst>
          </p:cNvPr>
          <p:cNvSpPr>
            <a:spLocks noGrp="1"/>
          </p:cNvSpPr>
          <p:nvPr>
            <p:ph type="body" sz="quarter" idx="15" hasCustomPrompt="1"/>
          </p:nvPr>
        </p:nvSpPr>
        <p:spPr>
          <a:xfrm>
            <a:off x="1133999" y="5184000"/>
            <a:ext cx="9936000" cy="306000"/>
          </a:xfrm>
        </p:spPr>
        <p:txBody>
          <a:bodyPr/>
          <a:lstStyle>
            <a:lvl1pPr marL="0" indent="0" algn="ctr">
              <a:lnSpc>
                <a:spcPct val="100000"/>
              </a:lnSpc>
              <a:spcAft>
                <a:spcPts val="0"/>
              </a:spcAft>
              <a:buNone/>
              <a:defRPr sz="2000" b="1">
                <a:solidFill>
                  <a:schemeClr val="bg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2126862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_1">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tx1"/>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B0B39A00-439B-4350-AD8C-21A2FE81A7D4}" type="datetime1">
              <a:rPr lang="de-DE" smtClean="0"/>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bg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bg1"/>
          </a:solidFill>
        </p:spPr>
        <p:txBody>
          <a:bodyPr>
            <a:noAutofit/>
          </a:bodyPr>
          <a:lstStyle>
            <a:lvl1pPr marL="0" indent="0">
              <a:buNone/>
              <a:defRPr>
                <a:solidFill>
                  <a:schemeClr val="bg1"/>
                </a:solidFill>
              </a:defRPr>
            </a:lvl1pPr>
          </a:lstStyle>
          <a:p>
            <a:pPr lvl="0"/>
            <a:endParaRPr lang="de-DE"/>
          </a:p>
        </p:txBody>
      </p:sp>
    </p:spTree>
    <p:extLst>
      <p:ext uri="{BB962C8B-B14F-4D97-AF65-F5344CB8AC3E}">
        <p14:creationId xmlns:p14="http://schemas.microsoft.com/office/powerpoint/2010/main" val="33367305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d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A55A545B-2C49-44E4-96EA-E42A09BC4CFF}"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0" y="0"/>
            <a:ext cx="7365719" cy="6857143"/>
          </a:xfrm>
          <a:pattFill prst="pct80">
            <a:fgClr>
              <a:schemeClr val="tx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7361999" y="1270800"/>
            <a:ext cx="3708000" cy="360000"/>
          </a:xfrm>
        </p:spPr>
        <p:txBody>
          <a:bodyPr lIns="468000"/>
          <a:lstStyle>
            <a:lvl1pPr marL="0" indent="0">
              <a:lnSpc>
                <a:spcPct val="100000"/>
              </a:lnSpc>
              <a:spcAft>
                <a:spcPts val="0"/>
              </a:spcAft>
              <a:buNone/>
              <a:defRPr sz="2300" b="1"/>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7366000" y="2458801"/>
            <a:ext cx="3708000"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65529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ld_2">
    <p:bg>
      <p:bgRef idx="1001">
        <a:schemeClr val="bg1"/>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1F6A3386-BAEC-46B8-BF3F-8B3A0CBF6D1C}"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6184900" y="1267199"/>
            <a:ext cx="4879975" cy="2880000"/>
          </a:xfrm>
        </p:spPr>
        <p:txBody>
          <a:bodyPr lIns="468000" anchor="b" anchorCtr="0"/>
          <a:lstStyle>
            <a:lvl1pPr marL="0" indent="0">
              <a:lnSpc>
                <a:spcPts val="3000"/>
              </a:lnSpc>
              <a:spcBef>
                <a:spcPts val="0"/>
              </a:spcBef>
              <a:spcAft>
                <a:spcPts val="0"/>
              </a:spcAft>
              <a:buNone/>
              <a:defRPr sz="2400">
                <a:solidFill>
                  <a:schemeClr val="accent5"/>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6182823" y="4906418"/>
            <a:ext cx="4879976" cy="306000"/>
          </a:xfrm>
        </p:spPr>
        <p:txBody>
          <a:bodyPr lIns="468000"/>
          <a:lstStyle>
            <a:lvl1pPr marL="0" indent="0">
              <a:lnSpc>
                <a:spcPct val="100000"/>
              </a:lnSpc>
              <a:spcAft>
                <a:spcPts val="0"/>
              </a:spcAft>
              <a:buNone/>
              <a:defRPr sz="2000" b="1">
                <a:solidFill>
                  <a:schemeClr val="accent5"/>
                </a:solidFill>
                <a:latin typeface="D-DIN Condensed" panose="020B0506030202030204" pitchFamily="34" charset="0"/>
              </a:defRPr>
            </a:lvl1pPr>
          </a:lstStyle>
          <a:p>
            <a:pPr lvl="0"/>
            <a:r>
              <a:rPr lang="de-DE"/>
              <a:t>Name Nachname, Position 20pt/20pt</a:t>
            </a:r>
          </a:p>
        </p:txBody>
      </p:sp>
      <p:sp>
        <p:nvSpPr>
          <p:cNvPr id="11" name="Rechteck 8">
            <a:extLst>
              <a:ext uri="{FF2B5EF4-FFF2-40B4-BE49-F238E27FC236}">
                <a16:creationId xmlns:a16="http://schemas.microsoft.com/office/drawing/2014/main" id="{C96A31BA-7936-41FE-A828-F87A34C5001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
        <p:nvSpPr>
          <p:cNvPr id="13" name="Bildplatzhalter 15">
            <a:extLst>
              <a:ext uri="{FF2B5EF4-FFF2-40B4-BE49-F238E27FC236}">
                <a16:creationId xmlns:a16="http://schemas.microsoft.com/office/drawing/2014/main" id="{6C0FECF3-D9E5-421E-B5FA-3E8A3FC7F350}"/>
              </a:ext>
            </a:extLst>
          </p:cNvPr>
          <p:cNvSpPr>
            <a:spLocks noGrp="1"/>
          </p:cNvSpPr>
          <p:nvPr>
            <p:ph type="pic" sz="quarter" idx="15" hasCustomPrompt="1"/>
          </p:nvPr>
        </p:nvSpPr>
        <p:spPr>
          <a:xfrm>
            <a:off x="612000" y="612000"/>
            <a:ext cx="5472112" cy="5608800"/>
          </a:xfrm>
          <a:pattFill prst="pct80">
            <a:fgClr>
              <a:schemeClr val="tx1"/>
            </a:fgClr>
            <a:bgClr>
              <a:schemeClr val="bg1"/>
            </a:bgClr>
          </a:pattFill>
          <a:ln>
            <a:noFill/>
          </a:ln>
        </p:spPr>
        <p:txBody>
          <a:bodyPr anchor="ctr" anchorCtr="0">
            <a:noAutofit/>
          </a:bodyPr>
          <a:lstStyle>
            <a:lvl1pPr marL="0" indent="0" algn="ctr">
              <a:buNone/>
              <a:defRPr i="1">
                <a:solidFill>
                  <a:schemeClr val="bg1"/>
                </a:solidFill>
              </a:defRPr>
            </a:lvl1pPr>
          </a:lstStyle>
          <a:p>
            <a:r>
              <a:rPr lang="de-DE"/>
              <a:t>Bild per Drag &amp; Drop einfügen</a:t>
            </a:r>
          </a:p>
        </p:txBody>
      </p:sp>
    </p:spTree>
    <p:extLst>
      <p:ext uri="{BB962C8B-B14F-4D97-AF65-F5344CB8AC3E}">
        <p14:creationId xmlns:p14="http://schemas.microsoft.com/office/powerpoint/2010/main" val="3431676597"/>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ild_4">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0E715321-EA9C-4C65-97A4-974403B1D84A}"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6184900" y="1270800"/>
            <a:ext cx="4885099" cy="360000"/>
          </a:xfrm>
        </p:spPr>
        <p:txBody>
          <a:bodyPr lIns="468000"/>
          <a:lstStyle>
            <a:lvl1pPr marL="0" indent="0">
              <a:lnSpc>
                <a:spcPct val="100000"/>
              </a:lnSpc>
              <a:spcAft>
                <a:spcPts val="0"/>
              </a:spcAft>
              <a:buNone/>
              <a:defRPr sz="2300" b="1"/>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6184800" y="2458801"/>
            <a:ext cx="4885099"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Bildplatzhalter 8">
            <a:extLst>
              <a:ext uri="{FF2B5EF4-FFF2-40B4-BE49-F238E27FC236}">
                <a16:creationId xmlns:a16="http://schemas.microsoft.com/office/drawing/2014/main" id="{812AB794-FCA2-440C-9E01-3791811C793E}"/>
              </a:ext>
            </a:extLst>
          </p:cNvPr>
          <p:cNvSpPr>
            <a:spLocks noGrp="1"/>
          </p:cNvSpPr>
          <p:nvPr>
            <p:ph type="pic" sz="quarter" idx="13" hasCustomPrompt="1"/>
          </p:nvPr>
        </p:nvSpPr>
        <p:spPr>
          <a:xfrm>
            <a:off x="623888" y="639763"/>
            <a:ext cx="4806941" cy="5580062"/>
          </a:xfrm>
          <a:pattFill prst="pct80">
            <a:fgClr>
              <a:schemeClr val="tx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Tree>
    <p:extLst>
      <p:ext uri="{BB962C8B-B14F-4D97-AF65-F5344CB8AC3E}">
        <p14:creationId xmlns:p14="http://schemas.microsoft.com/office/powerpoint/2010/main" val="1359375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ild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CB768E12-405A-48FF-9E3C-B1664E30C06D}"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623888" y="1475165"/>
            <a:ext cx="5383211" cy="4474785"/>
          </a:xfrm>
          <a:pattFill prst="pct80">
            <a:fgClr>
              <a:schemeClr val="tx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0" name="Bildplatzhalter 8">
            <a:extLst>
              <a:ext uri="{FF2B5EF4-FFF2-40B4-BE49-F238E27FC236}">
                <a16:creationId xmlns:a16="http://schemas.microsoft.com/office/drawing/2014/main" id="{172B0F2E-F953-413A-A270-086A893F09F0}"/>
              </a:ext>
            </a:extLst>
          </p:cNvPr>
          <p:cNvSpPr>
            <a:spLocks noGrp="1"/>
          </p:cNvSpPr>
          <p:nvPr>
            <p:ph type="pic" sz="quarter" idx="14" hasCustomPrompt="1"/>
          </p:nvPr>
        </p:nvSpPr>
        <p:spPr>
          <a:xfrm>
            <a:off x="6184899" y="1475165"/>
            <a:ext cx="5383212" cy="4474785"/>
          </a:xfrm>
          <a:pattFill prst="pct80">
            <a:fgClr>
              <a:schemeClr val="tx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1" name="Textplatzhalter 12">
            <a:extLst>
              <a:ext uri="{FF2B5EF4-FFF2-40B4-BE49-F238E27FC236}">
                <a16:creationId xmlns:a16="http://schemas.microsoft.com/office/drawing/2014/main" id="{8FAF6E58-2E96-4BEF-A403-41E9E8B0D468}"/>
              </a:ext>
            </a:extLst>
          </p:cNvPr>
          <p:cNvSpPr>
            <a:spLocks noGrp="1"/>
          </p:cNvSpPr>
          <p:nvPr>
            <p:ph type="body" sz="quarter" idx="18" hasCustomPrompt="1"/>
          </p:nvPr>
        </p:nvSpPr>
        <p:spPr>
          <a:xfrm>
            <a:off x="623887" y="896939"/>
            <a:ext cx="10438911" cy="360000"/>
          </a:xfrm>
        </p:spPr>
        <p:txBody>
          <a:bodyPr lIns="0"/>
          <a:lstStyle>
            <a:lvl1pPr marL="0" indent="0">
              <a:lnSpc>
                <a:spcPct val="100000"/>
              </a:lnSpc>
              <a:spcAft>
                <a:spcPts val="0"/>
              </a:spcAft>
              <a:buNone/>
              <a:defRPr sz="2300" b="1"/>
            </a:lvl1pPr>
          </a:lstStyle>
          <a:p>
            <a:pPr lvl="0"/>
            <a:r>
              <a:rPr lang="de-DE"/>
              <a:t>H4 Headline 23pt/23pt</a:t>
            </a:r>
          </a:p>
        </p:txBody>
      </p:sp>
      <p:sp>
        <p:nvSpPr>
          <p:cNvPr id="12" name="Textplatzhalter 15">
            <a:extLst>
              <a:ext uri="{FF2B5EF4-FFF2-40B4-BE49-F238E27FC236}">
                <a16:creationId xmlns:a16="http://schemas.microsoft.com/office/drawing/2014/main" id="{04DB7BB0-837E-4398-B691-5EE39978F487}"/>
              </a:ext>
            </a:extLst>
          </p:cNvPr>
          <p:cNvSpPr>
            <a:spLocks noGrp="1"/>
          </p:cNvSpPr>
          <p:nvPr>
            <p:ph type="body" sz="quarter" idx="19" hasCustomPrompt="1"/>
          </p:nvPr>
        </p:nvSpPr>
        <p:spPr>
          <a:xfrm>
            <a:off x="623887" y="5949950"/>
            <a:ext cx="5383212" cy="270000"/>
          </a:xfrm>
        </p:spPr>
        <p:txBody>
          <a:bodyPr bIns="36000" anchor="ctr" anchorCtr="0">
            <a:noAutofit/>
          </a:bodyPr>
          <a:lstStyle>
            <a:lvl1pPr marL="0" indent="0" algn="ctr">
              <a:lnSpc>
                <a:spcPct val="100000"/>
              </a:lnSpc>
              <a:buNone/>
              <a:defRPr sz="1050" b="1">
                <a:solidFill>
                  <a:schemeClr val="accent5"/>
                </a:solidFill>
                <a:latin typeface="D-DIN Condensed" panose="020B0506030202030204" pitchFamily="34" charset="0"/>
              </a:defRPr>
            </a:lvl1pPr>
          </a:lstStyle>
          <a:p>
            <a:pPr lvl="0"/>
            <a:r>
              <a:rPr lang="de-DE"/>
              <a:t>Bildunterschrift, Quelle 10,5pt/10,5pt</a:t>
            </a:r>
          </a:p>
        </p:txBody>
      </p:sp>
      <p:sp>
        <p:nvSpPr>
          <p:cNvPr id="13" name="Textplatzhalter 15">
            <a:extLst>
              <a:ext uri="{FF2B5EF4-FFF2-40B4-BE49-F238E27FC236}">
                <a16:creationId xmlns:a16="http://schemas.microsoft.com/office/drawing/2014/main" id="{C1E94696-3394-4818-A983-A4EF7DCADF33}"/>
              </a:ext>
            </a:extLst>
          </p:cNvPr>
          <p:cNvSpPr>
            <a:spLocks noGrp="1"/>
          </p:cNvSpPr>
          <p:nvPr>
            <p:ph type="body" sz="quarter" idx="20" hasCustomPrompt="1"/>
          </p:nvPr>
        </p:nvSpPr>
        <p:spPr>
          <a:xfrm>
            <a:off x="6184901" y="5949950"/>
            <a:ext cx="5383212" cy="270000"/>
          </a:xfrm>
        </p:spPr>
        <p:txBody>
          <a:bodyPr bIns="36000" anchor="ctr" anchorCtr="0">
            <a:noAutofit/>
          </a:bodyPr>
          <a:lstStyle>
            <a:lvl1pPr marL="0" indent="0" algn="ctr">
              <a:lnSpc>
                <a:spcPct val="100000"/>
              </a:lnSpc>
              <a:buNone/>
              <a:defRPr sz="1050" b="1">
                <a:solidFill>
                  <a:schemeClr val="accent5"/>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12704695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ild_6">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AFB2A96-7531-4022-9942-41D51F207D8E}"/>
              </a:ext>
            </a:extLst>
          </p:cNvPr>
          <p:cNvSpPr>
            <a:spLocks noGrp="1"/>
          </p:cNvSpPr>
          <p:nvPr>
            <p:ph type="dt" sz="half" idx="10"/>
          </p:nvPr>
        </p:nvSpPr>
        <p:spPr/>
        <p:txBody>
          <a:bodyPr/>
          <a:lstStyle/>
          <a:p>
            <a:fld id="{30E4DEE5-77B3-41E9-BF70-691F90B9DE08}" type="datetime1">
              <a:rPr lang="de-DE" smtClean="0"/>
              <a:t>25.10.21</a:t>
            </a:fld>
            <a:endParaRPr lang="de-DE"/>
          </a:p>
        </p:txBody>
      </p:sp>
      <p:sp>
        <p:nvSpPr>
          <p:cNvPr id="4" name="Fußzeilenplatzhalter 3">
            <a:extLst>
              <a:ext uri="{FF2B5EF4-FFF2-40B4-BE49-F238E27FC236}">
                <a16:creationId xmlns:a16="http://schemas.microsoft.com/office/drawing/2014/main" id="{217CBEC0-624E-48DF-8A12-2A4A94E0BC67}"/>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1AC99E68-2AC8-4999-9900-69E383774CB1}"/>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2" name="Bildplatzhalter 11">
            <a:extLst>
              <a:ext uri="{FF2B5EF4-FFF2-40B4-BE49-F238E27FC236}">
                <a16:creationId xmlns:a16="http://schemas.microsoft.com/office/drawing/2014/main" id="{37E645D5-33D8-4119-B010-D354E3F91C9E}"/>
              </a:ext>
            </a:extLst>
          </p:cNvPr>
          <p:cNvSpPr>
            <a:spLocks noGrp="1"/>
          </p:cNvSpPr>
          <p:nvPr>
            <p:ph type="pic" sz="quarter" idx="13" hasCustomPrompt="1"/>
          </p:nvPr>
        </p:nvSpPr>
        <p:spPr>
          <a:xfrm>
            <a:off x="884238" y="884238"/>
            <a:ext cx="10432093" cy="5065712"/>
          </a:xfrm>
          <a:custGeom>
            <a:avLst/>
            <a:gdLst>
              <a:gd name="connsiteX0" fmla="*/ 0 w 10432093"/>
              <a:gd name="connsiteY0" fmla="*/ 0 h 5065712"/>
              <a:gd name="connsiteX1" fmla="*/ 10092398 w 10432093"/>
              <a:gd name="connsiteY1" fmla="*/ 0 h 5065712"/>
              <a:gd name="connsiteX2" fmla="*/ 10145570 w 10432093"/>
              <a:gd name="connsiteY2" fmla="*/ 97962 h 5065712"/>
              <a:gd name="connsiteX3" fmla="*/ 10431187 w 10432093"/>
              <a:gd name="connsiteY3" fmla="*/ 333161 h 5065712"/>
              <a:gd name="connsiteX4" fmla="*/ 10432093 w 10432093"/>
              <a:gd name="connsiteY4" fmla="*/ 333442 h 5065712"/>
              <a:gd name="connsiteX5" fmla="*/ 10432093 w 10432093"/>
              <a:gd name="connsiteY5" fmla="*/ 5065712 h 5065712"/>
              <a:gd name="connsiteX6" fmla="*/ 0 w 10432093"/>
              <a:gd name="connsiteY6" fmla="*/ 5065712 h 506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32093" h="5065712">
                <a:moveTo>
                  <a:pt x="0" y="0"/>
                </a:moveTo>
                <a:lnTo>
                  <a:pt x="10092398" y="0"/>
                </a:lnTo>
                <a:lnTo>
                  <a:pt x="10145570" y="97962"/>
                </a:lnTo>
                <a:cubicBezTo>
                  <a:pt x="10215566" y="201570"/>
                  <a:pt x="10314688" y="283886"/>
                  <a:pt x="10431187" y="333161"/>
                </a:cubicBezTo>
                <a:lnTo>
                  <a:pt x="10432093" y="333442"/>
                </a:lnTo>
                <a:lnTo>
                  <a:pt x="10432093" y="5065712"/>
                </a:lnTo>
                <a:lnTo>
                  <a:pt x="0" y="5065712"/>
                </a:lnTo>
                <a:close/>
              </a:path>
            </a:pathLst>
          </a:custGeom>
          <a:pattFill prst="pct80">
            <a:fgClr>
              <a:schemeClr val="tx1"/>
            </a:fgClr>
            <a:bgClr>
              <a:schemeClr val="bg1"/>
            </a:bgClr>
          </a:pattFill>
        </p:spPr>
        <p:txBody>
          <a:bodyPr wrap="square" anchor="ctr" anchorCtr="0">
            <a:noAutofit/>
          </a:bodyPr>
          <a:lstStyle>
            <a:lvl1pPr marL="0" indent="0" algn="ctr">
              <a:buNone/>
              <a:defRPr i="1">
                <a:solidFill>
                  <a:schemeClr val="bg1"/>
                </a:solidFill>
              </a:defRPr>
            </a:lvl1pPr>
          </a:lstStyle>
          <a:p>
            <a:r>
              <a:rPr lang="de-DE"/>
              <a:t>Bild per Drag &amp; Drop einfügen</a:t>
            </a:r>
          </a:p>
        </p:txBody>
      </p:sp>
      <p:sp>
        <p:nvSpPr>
          <p:cNvPr id="16" name="Textplatzhalter 15">
            <a:extLst>
              <a:ext uri="{FF2B5EF4-FFF2-40B4-BE49-F238E27FC236}">
                <a16:creationId xmlns:a16="http://schemas.microsoft.com/office/drawing/2014/main" id="{7DA3772E-72B1-4431-97D4-0A1EC907D9D5}"/>
              </a:ext>
            </a:extLst>
          </p:cNvPr>
          <p:cNvSpPr>
            <a:spLocks noGrp="1"/>
          </p:cNvSpPr>
          <p:nvPr>
            <p:ph type="body" sz="quarter" idx="14" hasCustomPrompt="1"/>
          </p:nvPr>
        </p:nvSpPr>
        <p:spPr>
          <a:xfrm>
            <a:off x="623887" y="5949950"/>
            <a:ext cx="10962000" cy="270000"/>
          </a:xfrm>
        </p:spPr>
        <p:txBody>
          <a:bodyPr bIns="36000" anchor="ctr" anchorCtr="0">
            <a:noAutofit/>
          </a:bodyPr>
          <a:lstStyle>
            <a:lvl1pPr marL="0" indent="0" algn="ctr">
              <a:lnSpc>
                <a:spcPct val="100000"/>
              </a:lnSpc>
              <a:buNone/>
              <a:defRPr sz="1050" b="1">
                <a:solidFill>
                  <a:schemeClr val="accent5"/>
                </a:solidFill>
                <a:latin typeface="D-DIN Condensed" panose="020B0506030202030204" pitchFamily="34" charset="0"/>
              </a:defRPr>
            </a:lvl1pPr>
          </a:lstStyle>
          <a:p>
            <a:pPr lvl="0"/>
            <a:r>
              <a:rPr lang="de-DE"/>
              <a:t>Bildunterschrift, Quelle 10,5pt/10,5pt</a:t>
            </a:r>
          </a:p>
        </p:txBody>
      </p:sp>
      <p:sp>
        <p:nvSpPr>
          <p:cNvPr id="9" name="Rechteck 8">
            <a:extLst>
              <a:ext uri="{FF2B5EF4-FFF2-40B4-BE49-F238E27FC236}">
                <a16:creationId xmlns:a16="http://schemas.microsoft.com/office/drawing/2014/main" id="{A3C3EF4D-50F3-447F-9751-8B0B60C372F2}"/>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40518577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afik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5071A090-EDC0-4107-A9F7-213A293D2368}"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799"/>
            <a:ext cx="4873100" cy="1024599"/>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3105149"/>
            <a:ext cx="4873100" cy="2844801"/>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Textplatzhalter 15">
            <a:extLst>
              <a:ext uri="{FF2B5EF4-FFF2-40B4-BE49-F238E27FC236}">
                <a16:creationId xmlns:a16="http://schemas.microsoft.com/office/drawing/2014/main" id="{09E67CAE-C548-4C30-ACB8-DA9B24166C55}"/>
              </a:ext>
            </a:extLst>
          </p:cNvPr>
          <p:cNvSpPr>
            <a:spLocks noGrp="1"/>
          </p:cNvSpPr>
          <p:nvPr>
            <p:ph type="body" sz="quarter" idx="14" hasCustomPrompt="1"/>
          </p:nvPr>
        </p:nvSpPr>
        <p:spPr>
          <a:xfrm>
            <a:off x="1134000" y="2565274"/>
            <a:ext cx="4873100" cy="270000"/>
          </a:xfrm>
        </p:spPr>
        <p:txBody>
          <a:bodyPr bIns="36000" anchor="ctr" anchorCtr="0">
            <a:noAutofit/>
          </a:bodyPr>
          <a:lstStyle>
            <a:lvl1pPr marL="0" indent="0" algn="l">
              <a:lnSpc>
                <a:spcPct val="100000"/>
              </a:lnSpc>
              <a:buNone/>
              <a:defRPr sz="1050" b="1">
                <a:solidFill>
                  <a:schemeClr val="accent5"/>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217675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_3">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C8131F64-280F-4ED5-81E0-A9E03691AC2F}"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3999"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tx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itel 11">
            <a:extLst>
              <a:ext uri="{FF2B5EF4-FFF2-40B4-BE49-F238E27FC236}">
                <a16:creationId xmlns:a16="http://schemas.microsoft.com/office/drawing/2014/main" id="{9665028A-2B53-41DF-A54B-2CB01C89666D}"/>
              </a:ext>
            </a:extLst>
          </p:cNvPr>
          <p:cNvSpPr>
            <a:spLocks noGrp="1"/>
          </p:cNvSpPr>
          <p:nvPr>
            <p:ph type="title" hasCustomPrompt="1"/>
          </p:nvPr>
        </p:nvSpPr>
        <p:spPr>
          <a:xfrm>
            <a:off x="1133999" y="3906000"/>
            <a:ext cx="9936000" cy="630000"/>
          </a:xfrm>
        </p:spPr>
        <p:txBody>
          <a:bodyPr/>
          <a:lstStyle>
            <a:lvl1pPr>
              <a:defRPr/>
            </a:lvl1pPr>
          </a:lstStyle>
          <a:p>
            <a:r>
              <a:rPr lang="de-DE"/>
              <a:t>H1 Titel der Präsentation 45pt/50pt</a:t>
            </a:r>
          </a:p>
        </p:txBody>
      </p:sp>
      <p:sp>
        <p:nvSpPr>
          <p:cNvPr id="9" name="Rechteck 8">
            <a:extLst>
              <a:ext uri="{FF2B5EF4-FFF2-40B4-BE49-F238E27FC236}">
                <a16:creationId xmlns:a16="http://schemas.microsoft.com/office/drawing/2014/main" id="{B0F7D3EC-1DF0-452C-B47C-F060C64A2DD3}"/>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1919287"/>
                </a:moveTo>
                <a:cubicBezTo>
                  <a:pt x="10943591" y="3160569"/>
                  <a:pt x="10943908" y="4339938"/>
                  <a:pt x="10944226" y="5581220"/>
                </a:cubicBezTo>
                <a:lnTo>
                  <a:pt x="0" y="5581220"/>
                </a:lnTo>
                <a:lnTo>
                  <a:pt x="0" y="1587"/>
                </a:lnTo>
                <a:lnTo>
                  <a:pt x="9025890"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1FD208AB-4773-4484-9BC2-9903BA38EA26}"/>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14388920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tandard_H4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AE19800B-FB73-47E4-B515-A3375A783CD2}"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9741618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tandard_H4_2">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FCF77103-D745-488D-8D2C-E03A0C7CE970}"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759133D6-AAAC-4398-A4F7-A7A10EF50779}"/>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25898889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tandard_H4_3">
    <p:bg>
      <p:bgRef idx="1001">
        <a:schemeClr val="bg2"/>
      </p:bgRef>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tx1"/>
                </a:solidFill>
              </a:defRPr>
            </a:lvl1pPr>
          </a:lstStyle>
          <a:p>
            <a:fld id="{984416CF-9A4E-4D5B-8D2E-8B6B701E4569}"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tx1"/>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lvl1pPr>
            <a:lvl2pPr marL="714375" indent="-361950">
              <a:buFontTx/>
              <a:buBlip>
                <a:blip r:embed="rId2">
                  <a:extLst>
                    <a:ext uri="{96DAC541-7B7A-43D3-8B79-37D633B846F1}">
                      <asvg:svgBlip xmlns:asvg="http://schemas.microsoft.com/office/drawing/2016/SVG/main" r:embed="rId3"/>
                    </a:ext>
                  </a:extLst>
                </a:blip>
              </a:buBlip>
              <a:defRPr/>
            </a:lvl2pPr>
            <a:lvl3pPr marL="1076325" indent="-361950">
              <a:buFontTx/>
              <a:buBlip>
                <a:blip r:embed="rId2">
                  <a:extLst>
                    <a:ext uri="{96DAC541-7B7A-43D3-8B79-37D633B846F1}">
                      <asvg:svgBlip xmlns:asvg="http://schemas.microsoft.com/office/drawing/2016/SVG/main" r:embed="rId3"/>
                    </a:ext>
                  </a:extLst>
                </a:blip>
              </a:buBlip>
              <a:defRPr/>
            </a:lvl3pPr>
            <a:lvl4pPr marL="1438275" indent="-361950">
              <a:buFontTx/>
              <a:buBlip>
                <a:blip r:embed="rId2">
                  <a:extLst>
                    <a:ext uri="{96DAC541-7B7A-43D3-8B79-37D633B846F1}">
                      <asvg:svgBlip xmlns:asvg="http://schemas.microsoft.com/office/drawing/2016/SVG/main" r:embed="rId3"/>
                    </a:ext>
                  </a:extLst>
                </a:blip>
              </a:buBlip>
              <a:defRPr/>
            </a:lvl4pPr>
            <a:lvl5pPr marL="1793875" indent="-361950">
              <a:buFontTx/>
              <a:buBlip>
                <a:blip r:embed="rId2">
                  <a:extLst>
                    <a:ext uri="{96DAC541-7B7A-43D3-8B79-37D633B846F1}">
                      <asvg:svgBlip xmlns:asvg="http://schemas.microsoft.com/office/drawing/2016/SVG/main" r:embed="rId3"/>
                    </a:ext>
                  </a:extLst>
                </a:blip>
              </a:buBlip>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240204100"/>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tandard_H4_4">
    <p:bg>
      <p:bgRef idx="1001">
        <a:schemeClr val="bg2"/>
      </p:bgRef>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tx1"/>
                </a:solidFill>
              </a:defRPr>
            </a:lvl1pPr>
          </a:lstStyle>
          <a:p>
            <a:fld id="{4B4A6DE9-10B5-4B50-B37F-A057FA6D3C98}"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tx1"/>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lvl1pPr>
            <a:lvl2pPr marL="714375" indent="-361950">
              <a:buFontTx/>
              <a:buBlip>
                <a:blip r:embed="rId2">
                  <a:extLst>
                    <a:ext uri="{96DAC541-7B7A-43D3-8B79-37D633B846F1}">
                      <asvg:svgBlip xmlns:asvg="http://schemas.microsoft.com/office/drawing/2016/SVG/main" r:embed="rId3"/>
                    </a:ext>
                  </a:extLst>
                </a:blip>
              </a:buBlip>
              <a:defRPr/>
            </a:lvl2pPr>
            <a:lvl3pPr marL="1076325" indent="-361950">
              <a:buFontTx/>
              <a:buBlip>
                <a:blip r:embed="rId2">
                  <a:extLst>
                    <a:ext uri="{96DAC541-7B7A-43D3-8B79-37D633B846F1}">
                      <asvg:svgBlip xmlns:asvg="http://schemas.microsoft.com/office/drawing/2016/SVG/main" r:embed="rId3"/>
                    </a:ext>
                  </a:extLst>
                </a:blip>
              </a:buBlip>
              <a:defRPr/>
            </a:lvl3pPr>
            <a:lvl4pPr marL="1438275" indent="-361950">
              <a:buFontTx/>
              <a:buBlip>
                <a:blip r:embed="rId2">
                  <a:extLst>
                    <a:ext uri="{96DAC541-7B7A-43D3-8B79-37D633B846F1}">
                      <asvg:svgBlip xmlns:asvg="http://schemas.microsoft.com/office/drawing/2016/SVG/main" r:embed="rId3"/>
                    </a:ext>
                  </a:extLst>
                </a:blip>
              </a:buBlip>
              <a:defRPr/>
            </a:lvl4pPr>
            <a:lvl5pPr marL="1793875" indent="-361950">
              <a:buFontTx/>
              <a:buBlip>
                <a:blip r:embed="rId2">
                  <a:extLst>
                    <a:ext uri="{96DAC541-7B7A-43D3-8B79-37D633B846F1}">
                      <asvg:svgBlip xmlns:asvg="http://schemas.microsoft.com/office/drawing/2016/SVG/main" r:embed="rId3"/>
                    </a:ext>
                  </a:extLst>
                </a:blip>
              </a:buBlip>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C6FB6495-722C-4383-A700-09F3ED28816A}"/>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1063316158"/>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el_1">
    <p:bg>
      <p:bgRef idx="1001">
        <a:schemeClr val="bg2"/>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lvl1pPr>
              <a:defRPr>
                <a:solidFill>
                  <a:schemeClr val="accent5"/>
                </a:solidFill>
              </a:defRPr>
            </a:lvl1pPr>
          </a:lstStyle>
          <a:p>
            <a:fld id="{D274ABDE-BE05-4FED-A90A-107E42A77A40}" type="datetime1">
              <a:rPr lang="de-DE" smtClean="0"/>
              <a:pPr/>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tx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pic>
        <p:nvPicPr>
          <p:cNvPr id="7" name="Grafik 6">
            <a:extLst>
              <a:ext uri="{FF2B5EF4-FFF2-40B4-BE49-F238E27FC236}">
                <a16:creationId xmlns:a16="http://schemas.microsoft.com/office/drawing/2014/main" id="{491295BD-5369-419F-A35C-7EF8E61DC58B}"/>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30000"/>
          </a:xfrm>
        </p:spPr>
        <p:txBody>
          <a:bodyPr/>
          <a:lstStyle>
            <a:lvl1pPr>
              <a:defRPr/>
            </a:lvl1pPr>
          </a:lstStyle>
          <a:p>
            <a:r>
              <a:rPr lang="de-DE"/>
              <a:t>H1 Titel der Präsentation 45pt/50pt</a:t>
            </a:r>
          </a:p>
        </p:txBody>
      </p:sp>
    </p:spTree>
    <p:extLst>
      <p:ext uri="{BB962C8B-B14F-4D97-AF65-F5344CB8AC3E}">
        <p14:creationId xmlns:p14="http://schemas.microsoft.com/office/powerpoint/2010/main" val="162530512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el_2">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tx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30000"/>
          </a:xfrm>
        </p:spPr>
        <p:txBody>
          <a:bodyPr/>
          <a:lstStyle>
            <a:lvl1pPr>
              <a:defRPr/>
            </a:lvl1pPr>
          </a:lstStyle>
          <a:p>
            <a:r>
              <a:rPr lang="de-DE"/>
              <a:t>H1 Titel der Präsentation 45pt/50pt</a:t>
            </a:r>
          </a:p>
        </p:txBody>
      </p:sp>
      <p:pic>
        <p:nvPicPr>
          <p:cNvPr id="9" name="Grafik 8">
            <a:extLst>
              <a:ext uri="{FF2B5EF4-FFF2-40B4-BE49-F238E27FC236}">
                <a16:creationId xmlns:a16="http://schemas.microsoft.com/office/drawing/2014/main" id="{4BBDCC54-0B74-4DFE-A63D-0B696B4567F4}"/>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5036914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el_3">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C8131F64-280F-4ED5-81E0-A9E03691AC2F}"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3999"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tx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itel 11">
            <a:extLst>
              <a:ext uri="{FF2B5EF4-FFF2-40B4-BE49-F238E27FC236}">
                <a16:creationId xmlns:a16="http://schemas.microsoft.com/office/drawing/2014/main" id="{9665028A-2B53-41DF-A54B-2CB01C89666D}"/>
              </a:ext>
            </a:extLst>
          </p:cNvPr>
          <p:cNvSpPr>
            <a:spLocks noGrp="1"/>
          </p:cNvSpPr>
          <p:nvPr>
            <p:ph type="title" hasCustomPrompt="1"/>
          </p:nvPr>
        </p:nvSpPr>
        <p:spPr>
          <a:xfrm>
            <a:off x="1133999" y="3906000"/>
            <a:ext cx="9936000" cy="630000"/>
          </a:xfrm>
        </p:spPr>
        <p:txBody>
          <a:bodyPr/>
          <a:lstStyle>
            <a:lvl1pPr>
              <a:defRPr/>
            </a:lvl1pPr>
          </a:lstStyle>
          <a:p>
            <a:r>
              <a:rPr lang="de-DE"/>
              <a:t>H1 Titel der Präsentation 45pt/50pt</a:t>
            </a:r>
          </a:p>
        </p:txBody>
      </p:sp>
      <p:sp>
        <p:nvSpPr>
          <p:cNvPr id="9" name="Rechteck 8">
            <a:extLst>
              <a:ext uri="{FF2B5EF4-FFF2-40B4-BE49-F238E27FC236}">
                <a16:creationId xmlns:a16="http://schemas.microsoft.com/office/drawing/2014/main" id="{B0F7D3EC-1DF0-452C-B47C-F060C64A2DD3}"/>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1919287"/>
                </a:moveTo>
                <a:cubicBezTo>
                  <a:pt x="10943591" y="3160569"/>
                  <a:pt x="10943908" y="4339938"/>
                  <a:pt x="10944226" y="5581220"/>
                </a:cubicBezTo>
                <a:lnTo>
                  <a:pt x="0" y="5581220"/>
                </a:lnTo>
                <a:lnTo>
                  <a:pt x="0" y="1587"/>
                </a:lnTo>
                <a:lnTo>
                  <a:pt x="9025890"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1FD208AB-4773-4484-9BC2-9903BA38EA26}"/>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36619026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apiteltrenner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622800" y="622800"/>
            <a:ext cx="2862262" cy="2789237"/>
          </a:xfrm>
          <a:ln w="31750">
            <a:solidFill>
              <a:schemeClr val="tx2"/>
            </a:solidFill>
            <a:miter lim="800000"/>
          </a:ln>
        </p:spPr>
        <p:txBody>
          <a:bodyPr bIns="270000" anchor="ctr" anchorCtr="0">
            <a:noAutofit/>
          </a:bodyPr>
          <a:lstStyle>
            <a:lvl1pPr marL="0" indent="0" algn="ctr">
              <a:lnSpc>
                <a:spcPct val="100000"/>
              </a:lnSpc>
              <a:spcBef>
                <a:spcPts val="0"/>
              </a:spcBef>
              <a:buNone/>
              <a:defRPr sz="20000" b="1">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1134000" y="4050000"/>
            <a:ext cx="9936000" cy="569387"/>
          </a:xfrm>
        </p:spPr>
        <p:txBody>
          <a:bodyPr>
            <a:spAutoFit/>
          </a:bodyPr>
          <a:lstStyle>
            <a:lvl1pPr marL="0" indent="0">
              <a:lnSpc>
                <a:spcPct val="100000"/>
              </a:lnSpc>
              <a:spcBef>
                <a:spcPts val="0"/>
              </a:spcBef>
              <a:spcAft>
                <a:spcPts val="0"/>
              </a:spcAft>
              <a:buNone/>
              <a:defRPr sz="3700" b="1">
                <a:latin typeface="+mj-lt"/>
              </a:defRPr>
            </a:lvl1pPr>
          </a:lstStyle>
          <a:p>
            <a:pPr lvl="0"/>
            <a:r>
              <a:rPr lang="de-DE">
                <a:latin typeface="+mj-lt"/>
              </a:rPr>
              <a:t>H2 Kapitel der Präsentation 37pt/37pt</a:t>
            </a:r>
            <a:endParaRPr lang="de-DE"/>
          </a:p>
        </p:txBody>
      </p:sp>
      <p:sp>
        <p:nvSpPr>
          <p:cNvPr id="8" name="Rechteck 8">
            <a:extLst>
              <a:ext uri="{FF2B5EF4-FFF2-40B4-BE49-F238E27FC236}">
                <a16:creationId xmlns:a16="http://schemas.microsoft.com/office/drawing/2014/main" id="{9B5BA561-EC91-47ED-ABC1-BD8F107E268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411352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apiteltren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solidFill>
            <a:schemeClr val="bg2"/>
          </a:solidFill>
        </p:spPr>
        <p:txBody>
          <a:bodyPr bIns="270000" anchor="ctr">
            <a:noAutofit/>
          </a:bodyPr>
          <a:lstStyle>
            <a:lvl1pPr marL="0" indent="0" algn="ctr">
              <a:lnSpc>
                <a:spcPct val="100000"/>
              </a:lnSpc>
              <a:spcBef>
                <a:spcPts val="0"/>
              </a:spcBef>
              <a:buNone/>
              <a:defRPr sz="20000" b="1">
                <a:solidFill>
                  <a:schemeClr val="tx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195844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apiteltren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675D6EA5-052F-4CDA-8355-45D648F0F15C}"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102000" y="622800"/>
            <a:ext cx="5472111" cy="5580062"/>
          </a:xfrm>
          <a:noFill/>
        </p:spPr>
        <p:txBody>
          <a:bodyPr bIns="270000" anchor="ctr">
            <a:noAutofit/>
          </a:bodyPr>
          <a:lstStyle>
            <a:lvl1pPr marL="0" indent="0" algn="ctr">
              <a:lnSpc>
                <a:spcPct val="100000"/>
              </a:lnSpc>
              <a:spcBef>
                <a:spcPts val="0"/>
              </a:spcBef>
              <a:buNone/>
              <a:defRPr sz="30000" b="1">
                <a:solidFill>
                  <a:schemeClr val="tx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22800" y="622800"/>
            <a:ext cx="5472113" cy="5580000"/>
          </a:xfrm>
        </p:spPr>
        <p:txBody>
          <a:bodyPr lIns="486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9565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trenner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622800" y="622800"/>
            <a:ext cx="2862262" cy="2789237"/>
          </a:xfrm>
          <a:ln w="31750">
            <a:solidFill>
              <a:schemeClr val="tx2"/>
            </a:solidFill>
            <a:miter lim="800000"/>
          </a:ln>
        </p:spPr>
        <p:txBody>
          <a:bodyPr bIns="270000" anchor="ctr" anchorCtr="0">
            <a:noAutofit/>
          </a:bodyPr>
          <a:lstStyle>
            <a:lvl1pPr marL="0" indent="0" algn="ctr">
              <a:lnSpc>
                <a:spcPct val="100000"/>
              </a:lnSpc>
              <a:spcBef>
                <a:spcPts val="0"/>
              </a:spcBef>
              <a:buNone/>
              <a:defRPr sz="20000" b="1">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1134000" y="4050000"/>
            <a:ext cx="9936000" cy="569387"/>
          </a:xfrm>
        </p:spPr>
        <p:txBody>
          <a:bodyPr>
            <a:spAutoFit/>
          </a:bodyPr>
          <a:lstStyle>
            <a:lvl1pPr marL="0" indent="0">
              <a:lnSpc>
                <a:spcPct val="100000"/>
              </a:lnSpc>
              <a:spcBef>
                <a:spcPts val="0"/>
              </a:spcBef>
              <a:spcAft>
                <a:spcPts val="0"/>
              </a:spcAft>
              <a:buNone/>
              <a:defRPr sz="3700" b="1">
                <a:latin typeface="+mj-lt"/>
              </a:defRPr>
            </a:lvl1pPr>
          </a:lstStyle>
          <a:p>
            <a:pPr lvl="0"/>
            <a:r>
              <a:rPr lang="de-DE">
                <a:latin typeface="+mj-lt"/>
              </a:rPr>
              <a:t>H2 Kapitel der Präsentation 37pt/37pt</a:t>
            </a:r>
            <a:endParaRPr lang="de-DE"/>
          </a:p>
        </p:txBody>
      </p:sp>
      <p:sp>
        <p:nvSpPr>
          <p:cNvPr id="8" name="Rechteck 8">
            <a:extLst>
              <a:ext uri="{FF2B5EF4-FFF2-40B4-BE49-F238E27FC236}">
                <a16:creationId xmlns:a16="http://schemas.microsoft.com/office/drawing/2014/main" id="{9B5BA561-EC91-47ED-ABC1-BD8F107E268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26512431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apiteltrenner_4">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7FC3E9D2-4E19-44F5-BF76-591407E503FA}"/>
              </a:ext>
            </a:extLst>
          </p:cNvPr>
          <p:cNvSpPr/>
          <p:nvPr userDrawn="1"/>
        </p:nvSpPr>
        <p:spPr>
          <a:xfrm>
            <a:off x="1169903" y="1268412"/>
            <a:ext cx="4355400" cy="4355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noFill/>
        </p:spPr>
        <p:txBody>
          <a:bodyPr bIns="270000" anchor="ctr">
            <a:noAutofit/>
          </a:bodyPr>
          <a:lstStyle>
            <a:lvl1pPr marL="0" indent="0" algn="ctr">
              <a:lnSpc>
                <a:spcPct val="100000"/>
              </a:lnSpc>
              <a:spcBef>
                <a:spcPts val="0"/>
              </a:spcBef>
              <a:buNone/>
              <a:defRPr sz="20000" b="1">
                <a:solidFill>
                  <a:schemeClr val="tx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Tree>
    <p:extLst>
      <p:ext uri="{BB962C8B-B14F-4D97-AF65-F5344CB8AC3E}">
        <p14:creationId xmlns:p14="http://schemas.microsoft.com/office/powerpoint/2010/main" val="37104581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apiteltrenner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1134000" y="2076947"/>
            <a:ext cx="1680221" cy="2789237"/>
          </a:xfrm>
          <a:ln w="31750">
            <a:noFill/>
            <a:miter lim="800000"/>
          </a:ln>
        </p:spPr>
        <p:txBody>
          <a:bodyPr bIns="270000" anchor="ctr" anchorCtr="0">
            <a:noAutofit/>
          </a:bodyPr>
          <a:lstStyle>
            <a:lvl1pPr marL="0" indent="0" algn="l">
              <a:lnSpc>
                <a:spcPct val="100000"/>
              </a:lnSpc>
              <a:spcBef>
                <a:spcPts val="0"/>
              </a:spcBef>
              <a:buNone/>
              <a:defRPr sz="20000" b="1">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2916000" y="2076947"/>
            <a:ext cx="8154000" cy="2789237"/>
          </a:xfrm>
        </p:spPr>
        <p:txBody>
          <a:bodyPr wrap="square" anchor="ctr" anchorCtr="0">
            <a:noAutofit/>
          </a:bodyPr>
          <a:lstStyle>
            <a:lvl1pPr marL="0" indent="0">
              <a:lnSpc>
                <a:spcPct val="100000"/>
              </a:lnSpc>
              <a:spcBef>
                <a:spcPts val="0"/>
              </a:spcBef>
              <a:spcAft>
                <a:spcPts val="0"/>
              </a:spcAft>
              <a:buNone/>
              <a:defRPr sz="3700" b="1">
                <a:latin typeface="+mj-lt"/>
              </a:defRPr>
            </a:lvl1pPr>
          </a:lstStyle>
          <a:p>
            <a:pPr lvl="0"/>
            <a:r>
              <a:rPr lang="de-DE">
                <a:latin typeface="+mj-lt"/>
              </a:rPr>
              <a:t>H2 Kapitel der Präsentation 37pt/37pt</a:t>
            </a:r>
            <a:endParaRPr lang="de-DE"/>
          </a:p>
        </p:txBody>
      </p:sp>
    </p:spTree>
    <p:extLst>
      <p:ext uri="{BB962C8B-B14F-4D97-AF65-F5344CB8AC3E}">
        <p14:creationId xmlns:p14="http://schemas.microsoft.com/office/powerpoint/2010/main" val="38942627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apiteltrenner_6">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accent5"/>
                </a:solidFill>
              </a:defRPr>
            </a:lvl1pPr>
          </a:lstStyle>
          <a:p>
            <a:fld id="{B0B39A00-439B-4350-AD8C-21A2FE81A7D4}"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tx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tx1"/>
          </a:solidFill>
        </p:spPr>
        <p:txBody>
          <a:bodyPr>
            <a:noAutofit/>
          </a:bodyPr>
          <a:lstStyle>
            <a:lvl1pPr marL="0" indent="0">
              <a:buNone/>
              <a:defRPr>
                <a:solidFill>
                  <a:schemeClr val="tx1"/>
                </a:solidFill>
              </a:defRPr>
            </a:lvl1pPr>
          </a:lstStyle>
          <a:p>
            <a:pPr lvl="0"/>
            <a:endParaRPr lang="de-DE"/>
          </a:p>
        </p:txBody>
      </p:sp>
    </p:spTree>
    <p:extLst>
      <p:ext uri="{BB962C8B-B14F-4D97-AF65-F5344CB8AC3E}">
        <p14:creationId xmlns:p14="http://schemas.microsoft.com/office/powerpoint/2010/main" val="1913161439"/>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pener_1">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771B631A-F203-49CB-893C-6201FD4D4C1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1" name="Textplatzhalter 10">
            <a:extLst>
              <a:ext uri="{FF2B5EF4-FFF2-40B4-BE49-F238E27FC236}">
                <a16:creationId xmlns:a16="http://schemas.microsoft.com/office/drawing/2014/main" id="{799BB3EE-25C1-4945-B20C-3CB07E25A5FE}"/>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14" name="Textplatzhalter 13">
            <a:extLst>
              <a:ext uri="{FF2B5EF4-FFF2-40B4-BE49-F238E27FC236}">
                <a16:creationId xmlns:a16="http://schemas.microsoft.com/office/drawing/2014/main" id="{96014160-B466-4C4A-A2FF-92E7258DBC72}"/>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tx1"/>
                </a:solidFill>
              </a:defRPr>
            </a:lvl1pPr>
          </a:lstStyle>
          <a:p>
            <a:pPr lvl="0"/>
            <a:r>
              <a:rPr lang="de-DE"/>
              <a:t>Fließtext 14pt/21pt</a:t>
            </a:r>
          </a:p>
        </p:txBody>
      </p:sp>
    </p:spTree>
    <p:extLst>
      <p:ext uri="{BB962C8B-B14F-4D97-AF65-F5344CB8AC3E}">
        <p14:creationId xmlns:p14="http://schemas.microsoft.com/office/powerpoint/2010/main" val="2678885475"/>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Ope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D77B44B4-1233-4D60-B0FC-9B341077B8B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8" name="Textplatzhalter 13">
            <a:extLst>
              <a:ext uri="{FF2B5EF4-FFF2-40B4-BE49-F238E27FC236}">
                <a16:creationId xmlns:a16="http://schemas.microsoft.com/office/drawing/2014/main" id="{44A5A595-A167-4817-937F-D436AC475D8D}"/>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tx1"/>
                </a:solidFill>
              </a:defRPr>
            </a:lvl1pPr>
          </a:lstStyle>
          <a:p>
            <a:pPr lvl="0"/>
            <a:r>
              <a:rPr lang="de-DE"/>
              <a:t>Fließtext 14pt/21pt</a:t>
            </a:r>
          </a:p>
        </p:txBody>
      </p:sp>
    </p:spTree>
    <p:extLst>
      <p:ext uri="{BB962C8B-B14F-4D97-AF65-F5344CB8AC3E}">
        <p14:creationId xmlns:p14="http://schemas.microsoft.com/office/powerpoint/2010/main" val="36780196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pe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33186AA8-4F3C-410F-87A0-E2125E31F605}"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Textplatzhalter 10">
            <a:extLst>
              <a:ext uri="{FF2B5EF4-FFF2-40B4-BE49-F238E27FC236}">
                <a16:creationId xmlns:a16="http://schemas.microsoft.com/office/drawing/2014/main" id="{565411BB-5702-436E-AEFB-3B91918184A8}"/>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10" name="Textplatzhalter 13">
            <a:extLst>
              <a:ext uri="{FF2B5EF4-FFF2-40B4-BE49-F238E27FC236}">
                <a16:creationId xmlns:a16="http://schemas.microsoft.com/office/drawing/2014/main" id="{132CB592-2EEE-4E76-AC38-4697667FF907}"/>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tx1"/>
                </a:solidFill>
              </a:defRPr>
            </a:lvl1pPr>
          </a:lstStyle>
          <a:p>
            <a:pPr lvl="0"/>
            <a:r>
              <a:rPr lang="de-DE"/>
              <a:t>Fließtext 14pt/21pt</a:t>
            </a:r>
          </a:p>
        </p:txBody>
      </p:sp>
      <p:sp>
        <p:nvSpPr>
          <p:cNvPr id="13" name="Rechteck 8">
            <a:extLst>
              <a:ext uri="{FF2B5EF4-FFF2-40B4-BE49-F238E27FC236}">
                <a16:creationId xmlns:a16="http://schemas.microsoft.com/office/drawing/2014/main" id="{C536CD3B-AF6B-4893-B722-28944C75F1EE}"/>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9752466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tandard_H3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921CA210-FD92-4896-9247-01929DD525F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9189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tandard_H3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1B48204-F5ED-4FBF-8710-D3D65DA50F0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7816318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tandard_H3_3">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C48ED0D7-2F86-4F5A-95C8-7DF2ABE9F74D}"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31827500"/>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tandard_H3_4">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075CAF57-35D6-45C5-B944-76E3BD50F16D}"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248452343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tren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solidFill>
            <a:schemeClr val="tx1"/>
          </a:solidFill>
        </p:spPr>
        <p:txBody>
          <a:bodyPr bIns="270000" anchor="ctr">
            <a:noAutofit/>
          </a:bodyPr>
          <a:lstStyle>
            <a:lvl1pPr marL="0" indent="0" algn="ctr">
              <a:lnSpc>
                <a:spcPct val="100000"/>
              </a:lnSpc>
              <a:spcBef>
                <a:spcPts val="0"/>
              </a:spcBef>
              <a:buNone/>
              <a:defRPr sz="20000" b="1">
                <a:solidFill>
                  <a:schemeClr val="bg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92300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tandard_H3_mit_Nummerierun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204B7F5-BC95-4533-B681-939B09DBC90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361950" indent="-361950">
              <a:buClr>
                <a:schemeClr val="tx1"/>
              </a:buClr>
              <a:buSzPct val="100000"/>
              <a:buFont typeface="+mj-lt"/>
              <a:buAutoNum type="arabicPeriod"/>
              <a:defRPr>
                <a:solidFill>
                  <a:schemeClr val="tx1"/>
                </a:solidFill>
              </a:defRPr>
            </a:lvl1pPr>
            <a:lvl2pPr>
              <a:buClr>
                <a:schemeClr val="tx1"/>
              </a:buClr>
              <a:buSzPct val="100000"/>
              <a:buFont typeface="+mj-lt"/>
              <a:buAutoNum type="arabicPeriod"/>
              <a:defRPr>
                <a:solidFill>
                  <a:schemeClr val="tx1"/>
                </a:solidFill>
              </a:defRPr>
            </a:lvl2pPr>
            <a:lvl3pPr>
              <a:buClr>
                <a:schemeClr val="tx1"/>
              </a:buClr>
              <a:buSzPct val="100000"/>
              <a:buFont typeface="+mj-lt"/>
              <a:buAutoNum type="arabicPeriod"/>
              <a:defRPr>
                <a:solidFill>
                  <a:schemeClr val="tx1"/>
                </a:solidFill>
              </a:defRPr>
            </a:lvl3pPr>
            <a:lvl4pPr>
              <a:buClr>
                <a:schemeClr val="tx1"/>
              </a:buClr>
              <a:buSzPct val="100000"/>
              <a:buFont typeface="+mj-lt"/>
              <a:buAutoNum type="arabicPeriod"/>
              <a:defRPr>
                <a:solidFill>
                  <a:schemeClr val="tx1"/>
                </a:solidFill>
              </a:defRPr>
            </a:lvl4pPr>
            <a:lvl5pPr>
              <a:buClr>
                <a:schemeClr val="tx1"/>
              </a:buClr>
              <a:buSzPct val="100000"/>
              <a:buFont typeface="+mj-lt"/>
              <a:buAutoNum type="arabicPeriod"/>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7802203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Zitat_1">
    <p:bg>
      <p:bgRef idx="1001">
        <a:schemeClr val="bg2"/>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DE95BA50-5108-41B1-B556-2E719854E98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tx1"/>
                </a:solidFill>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311605"/>
      </p:ext>
    </p:extLst>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Zitat_2">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tx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tx1"/>
                </a:solidFill>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262490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Zitat_3">
    <p:bg>
      <p:bgRef idx="1001">
        <a:schemeClr val="bg2"/>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DE95BA50-5108-41B1-B556-2E719854E98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tx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303107877"/>
      </p:ext>
    </p:extLst>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Zitat_4">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tx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tx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491812325"/>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Zitat_5">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bg2"/>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3D2FA012-97F2-4BB1-A718-5E6D5C408E39}"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8" name="Textplatzhalter 10">
            <a:extLst>
              <a:ext uri="{FF2B5EF4-FFF2-40B4-BE49-F238E27FC236}">
                <a16:creationId xmlns:a16="http://schemas.microsoft.com/office/drawing/2014/main" id="{24FF0300-0A5F-4C6E-AEFE-6E8040925DFA}"/>
              </a:ext>
            </a:extLst>
          </p:cNvPr>
          <p:cNvSpPr>
            <a:spLocks noGrp="1"/>
          </p:cNvSpPr>
          <p:nvPr>
            <p:ph type="body" sz="quarter" idx="14" hasCustomPrompt="1"/>
          </p:nvPr>
        </p:nvSpPr>
        <p:spPr>
          <a:xfrm>
            <a:off x="1134000" y="1270800"/>
            <a:ext cx="9936000" cy="3919538"/>
          </a:xfrm>
        </p:spPr>
        <p:txBody>
          <a:bodyPr anchor="ctr" anchorCtr="0">
            <a:noAutofit/>
          </a:bodyPr>
          <a:lstStyle>
            <a:lvl1pPr marL="0" indent="0" algn="ctr">
              <a:lnSpc>
                <a:spcPct val="100000"/>
              </a:lnSpc>
              <a:spcAft>
                <a:spcPts val="0"/>
              </a:spcAft>
              <a:buNone/>
              <a:defRPr sz="4000">
                <a:solidFill>
                  <a:schemeClr val="bg1"/>
                </a:solidFill>
                <a:latin typeface="+mn-lt"/>
              </a:defRPr>
            </a:lvl1pPr>
          </a:lstStyle>
          <a:p>
            <a:pPr lvl="0"/>
            <a:r>
              <a:rPr lang="de-DE"/>
              <a:t>Lorem ipsum dolor sit amet, consetetur sadipscing elitr, sed diam nonumy eirmod tempor invidunt ut labore et dolore magna aliquyam erat, sed diam voluptua. At vero eos et accusam et justo duo dolores et ea rebum.</a:t>
            </a:r>
          </a:p>
        </p:txBody>
      </p:sp>
      <p:sp>
        <p:nvSpPr>
          <p:cNvPr id="9" name="Textplatzhalter 12">
            <a:extLst>
              <a:ext uri="{FF2B5EF4-FFF2-40B4-BE49-F238E27FC236}">
                <a16:creationId xmlns:a16="http://schemas.microsoft.com/office/drawing/2014/main" id="{D2F649ED-0EA4-4F0C-9FE7-0AFA30D292F0}"/>
              </a:ext>
            </a:extLst>
          </p:cNvPr>
          <p:cNvSpPr>
            <a:spLocks noGrp="1"/>
          </p:cNvSpPr>
          <p:nvPr>
            <p:ph type="body" sz="quarter" idx="15" hasCustomPrompt="1"/>
          </p:nvPr>
        </p:nvSpPr>
        <p:spPr>
          <a:xfrm>
            <a:off x="1133999" y="5184000"/>
            <a:ext cx="9936000" cy="306000"/>
          </a:xfrm>
        </p:spPr>
        <p:txBody>
          <a:bodyPr/>
          <a:lstStyle>
            <a:lvl1pPr marL="0" indent="0" algn="ctr">
              <a:lnSpc>
                <a:spcPct val="100000"/>
              </a:lnSpc>
              <a:spcAft>
                <a:spcPts val="0"/>
              </a:spcAft>
              <a:buNone/>
              <a:defRPr sz="2000" b="1">
                <a:solidFill>
                  <a:schemeClr val="bg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2704661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ild_1">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bg2"/>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B0B39A00-439B-4350-AD8C-21A2FE81A7D4}"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bg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bg1"/>
          </a:solidFill>
        </p:spPr>
        <p:txBody>
          <a:bodyPr>
            <a:noAutofit/>
          </a:bodyPr>
          <a:lstStyle>
            <a:lvl1pPr marL="0" indent="0">
              <a:buNone/>
              <a:defRPr>
                <a:solidFill>
                  <a:schemeClr val="bg1"/>
                </a:solidFill>
              </a:defRPr>
            </a:lvl1pPr>
          </a:lstStyle>
          <a:p>
            <a:pPr lvl="0"/>
            <a:endParaRPr lang="de-DE"/>
          </a:p>
        </p:txBody>
      </p:sp>
    </p:spTree>
    <p:extLst>
      <p:ext uri="{BB962C8B-B14F-4D97-AF65-F5344CB8AC3E}">
        <p14:creationId xmlns:p14="http://schemas.microsoft.com/office/powerpoint/2010/main" val="40487805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ild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A55A545B-2C49-44E4-96EA-E42A09BC4CFF}"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0" y="0"/>
            <a:ext cx="7365719" cy="6857143"/>
          </a:xfrm>
          <a:pattFill prst="pct80">
            <a:fgClr>
              <a:schemeClr val="bg2"/>
            </a:fgClr>
            <a:bgClr>
              <a:schemeClr val="bg1"/>
            </a:bgClr>
          </a:pattFill>
        </p:spPr>
        <p:txBody>
          <a:bodyPr anchor="ctr" anchorCtr="0">
            <a:noAutofit/>
          </a:bodyPr>
          <a:lstStyle>
            <a:lvl1pPr marL="0" indent="0" algn="ctr">
              <a:buNone/>
              <a:defRPr i="1">
                <a:solidFill>
                  <a:schemeClr val="accent5"/>
                </a:solidFill>
              </a:defRPr>
            </a:lvl1pPr>
          </a:lstStyle>
          <a:p>
            <a:r>
              <a:rPr lang="de-DE"/>
              <a:t>Bild per Drag &amp; Drop einfügen</a:t>
            </a:r>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7361999" y="1270800"/>
            <a:ext cx="3708000" cy="360000"/>
          </a:xfrm>
        </p:spPr>
        <p:txBody>
          <a:bodyPr lIns="468000"/>
          <a:lstStyle>
            <a:lvl1pPr marL="0" indent="0">
              <a:lnSpc>
                <a:spcPct val="100000"/>
              </a:lnSpc>
              <a:spcAft>
                <a:spcPts val="0"/>
              </a:spcAft>
              <a:buNone/>
              <a:defRPr sz="2300" b="1"/>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7366000" y="2458801"/>
            <a:ext cx="3708000"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67003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ild_2">
    <p:bg>
      <p:bgRef idx="1001">
        <a:schemeClr val="bg1"/>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1F6A3386-BAEC-46B8-BF3F-8B3A0CBF6D1C}"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6184900" y="1267199"/>
            <a:ext cx="4879975" cy="2880000"/>
          </a:xfrm>
        </p:spPr>
        <p:txBody>
          <a:bodyPr lIns="468000" anchor="b" anchorCtr="0"/>
          <a:lstStyle>
            <a:lvl1pPr marL="0" indent="0">
              <a:lnSpc>
                <a:spcPts val="3000"/>
              </a:lnSpc>
              <a:spcBef>
                <a:spcPts val="0"/>
              </a:spcBef>
              <a:spcAft>
                <a:spcPts val="0"/>
              </a:spcAft>
              <a:buNone/>
              <a:defRPr sz="2400">
                <a:solidFill>
                  <a:schemeClr val="tx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6182823" y="4906418"/>
            <a:ext cx="4879976" cy="306000"/>
          </a:xfrm>
        </p:spPr>
        <p:txBody>
          <a:bodyPr lIns="468000"/>
          <a:lstStyle>
            <a:lvl1pPr marL="0" indent="0">
              <a:lnSpc>
                <a:spcPct val="100000"/>
              </a:lnSpc>
              <a:spcAft>
                <a:spcPts val="0"/>
              </a:spcAft>
              <a:buNone/>
              <a:defRPr sz="2000" b="1">
                <a:solidFill>
                  <a:schemeClr val="tx1"/>
                </a:solidFill>
                <a:latin typeface="D-DIN Condensed" panose="020B0506030202030204" pitchFamily="34" charset="0"/>
              </a:defRPr>
            </a:lvl1pPr>
          </a:lstStyle>
          <a:p>
            <a:pPr lvl="0"/>
            <a:r>
              <a:rPr lang="de-DE"/>
              <a:t>Name Nachname, Position 20pt/20pt</a:t>
            </a:r>
          </a:p>
        </p:txBody>
      </p:sp>
      <p:sp>
        <p:nvSpPr>
          <p:cNvPr id="11" name="Rechteck 8">
            <a:extLst>
              <a:ext uri="{FF2B5EF4-FFF2-40B4-BE49-F238E27FC236}">
                <a16:creationId xmlns:a16="http://schemas.microsoft.com/office/drawing/2014/main" id="{C96A31BA-7936-41FE-A828-F87A34C5001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
        <p:nvSpPr>
          <p:cNvPr id="13" name="Bildplatzhalter 15">
            <a:extLst>
              <a:ext uri="{FF2B5EF4-FFF2-40B4-BE49-F238E27FC236}">
                <a16:creationId xmlns:a16="http://schemas.microsoft.com/office/drawing/2014/main" id="{6C0FECF3-D9E5-421E-B5FA-3E8A3FC7F350}"/>
              </a:ext>
            </a:extLst>
          </p:cNvPr>
          <p:cNvSpPr>
            <a:spLocks noGrp="1"/>
          </p:cNvSpPr>
          <p:nvPr>
            <p:ph type="pic" sz="quarter" idx="15" hasCustomPrompt="1"/>
          </p:nvPr>
        </p:nvSpPr>
        <p:spPr>
          <a:xfrm>
            <a:off x="610248" y="611541"/>
            <a:ext cx="5472112" cy="5608284"/>
          </a:xfrm>
          <a:pattFill prst="pct80">
            <a:fgClr>
              <a:schemeClr val="bg2"/>
            </a:fgClr>
            <a:bgClr>
              <a:schemeClr val="bg1"/>
            </a:bgClr>
          </a:pattFill>
          <a:ln>
            <a:noFill/>
          </a:ln>
        </p:spPr>
        <p:txBody>
          <a:bodyPr anchor="ctr" anchorCtr="0">
            <a:noAutofit/>
          </a:bodyPr>
          <a:lstStyle>
            <a:lvl1pPr marL="0" indent="0" algn="ctr">
              <a:buNone/>
              <a:defRPr i="1">
                <a:solidFill>
                  <a:schemeClr val="accent5"/>
                </a:solidFill>
              </a:defRPr>
            </a:lvl1pPr>
          </a:lstStyle>
          <a:p>
            <a:r>
              <a:rPr lang="de-DE"/>
              <a:t>Bild per Drag &amp; Drop einfügen</a:t>
            </a:r>
          </a:p>
        </p:txBody>
      </p:sp>
    </p:spTree>
    <p:extLst>
      <p:ext uri="{BB962C8B-B14F-4D97-AF65-F5344CB8AC3E}">
        <p14:creationId xmlns:p14="http://schemas.microsoft.com/office/powerpoint/2010/main" val="1390458005"/>
      </p:ext>
    </p:extLst>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ild_4">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0E715321-EA9C-4C65-97A4-974403B1D84A}"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6184900" y="1270800"/>
            <a:ext cx="4885099" cy="360000"/>
          </a:xfrm>
        </p:spPr>
        <p:txBody>
          <a:bodyPr lIns="468000"/>
          <a:lstStyle>
            <a:lvl1pPr marL="0" indent="0">
              <a:lnSpc>
                <a:spcPct val="100000"/>
              </a:lnSpc>
              <a:spcAft>
                <a:spcPts val="0"/>
              </a:spcAft>
              <a:buNone/>
              <a:defRPr sz="2300" b="1"/>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6184800" y="2458801"/>
            <a:ext cx="4885099"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Bildplatzhalter 8">
            <a:extLst>
              <a:ext uri="{FF2B5EF4-FFF2-40B4-BE49-F238E27FC236}">
                <a16:creationId xmlns:a16="http://schemas.microsoft.com/office/drawing/2014/main" id="{812AB794-FCA2-440C-9E01-3791811C793E}"/>
              </a:ext>
            </a:extLst>
          </p:cNvPr>
          <p:cNvSpPr>
            <a:spLocks noGrp="1"/>
          </p:cNvSpPr>
          <p:nvPr>
            <p:ph type="pic" sz="quarter" idx="13" hasCustomPrompt="1"/>
          </p:nvPr>
        </p:nvSpPr>
        <p:spPr>
          <a:xfrm>
            <a:off x="623888" y="639763"/>
            <a:ext cx="4806941" cy="5580062"/>
          </a:xfrm>
          <a:pattFill prst="pct80">
            <a:fgClr>
              <a:schemeClr val="bg2"/>
            </a:fgClr>
            <a:bgClr>
              <a:schemeClr val="bg1"/>
            </a:bgClr>
          </a:pattFill>
        </p:spPr>
        <p:txBody>
          <a:bodyPr anchor="ctr" anchorCtr="0">
            <a:noAutofit/>
          </a:bodyPr>
          <a:lstStyle>
            <a:lvl1pPr marL="0" indent="0" algn="ctr">
              <a:buNone/>
              <a:defRPr i="1">
                <a:solidFill>
                  <a:schemeClr val="accent5"/>
                </a:solidFill>
              </a:defRPr>
            </a:lvl1pPr>
          </a:lstStyle>
          <a:p>
            <a:r>
              <a:rPr lang="de-DE"/>
              <a:t>Bild per Drag &amp; Drop einfügen</a:t>
            </a:r>
          </a:p>
        </p:txBody>
      </p:sp>
    </p:spTree>
    <p:extLst>
      <p:ext uri="{BB962C8B-B14F-4D97-AF65-F5344CB8AC3E}">
        <p14:creationId xmlns:p14="http://schemas.microsoft.com/office/powerpoint/2010/main" val="335596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tren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675D6EA5-052F-4CDA-8355-45D648F0F15C}"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102000" y="622800"/>
            <a:ext cx="5472111" cy="5580062"/>
          </a:xfrm>
          <a:noFill/>
        </p:spPr>
        <p:txBody>
          <a:bodyPr bIns="270000" anchor="ctr">
            <a:noAutofit/>
          </a:bodyPr>
          <a:lstStyle>
            <a:lvl1pPr marL="0" indent="0" algn="ctr">
              <a:lnSpc>
                <a:spcPct val="100000"/>
              </a:lnSpc>
              <a:spcBef>
                <a:spcPts val="0"/>
              </a:spcBef>
              <a:buNone/>
              <a:defRPr sz="30000" b="1">
                <a:solidFill>
                  <a:schemeClr val="tx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22800" y="622800"/>
            <a:ext cx="5472113" cy="5580000"/>
          </a:xfrm>
        </p:spPr>
        <p:txBody>
          <a:bodyPr lIns="486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99845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ild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CB768E12-405A-48FF-9E3C-B1664E30C06D}"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623888" y="1475165"/>
            <a:ext cx="5383211" cy="4474785"/>
          </a:xfrm>
          <a:pattFill prst="pct80">
            <a:fgClr>
              <a:schemeClr val="bg2"/>
            </a:fgClr>
            <a:bgClr>
              <a:schemeClr val="bg1"/>
            </a:bgClr>
          </a:pattFill>
        </p:spPr>
        <p:txBody>
          <a:bodyPr anchor="ctr" anchorCtr="0">
            <a:noAutofit/>
          </a:bodyPr>
          <a:lstStyle>
            <a:lvl1pPr marL="0" indent="0" algn="ctr">
              <a:buNone/>
              <a:defRPr i="1">
                <a:solidFill>
                  <a:schemeClr val="accent5"/>
                </a:solidFill>
              </a:defRPr>
            </a:lvl1pPr>
          </a:lstStyle>
          <a:p>
            <a:r>
              <a:rPr lang="de-DE"/>
              <a:t>Bild per Drag &amp; Drop einfügen</a:t>
            </a:r>
          </a:p>
        </p:txBody>
      </p:sp>
      <p:sp>
        <p:nvSpPr>
          <p:cNvPr id="10" name="Bildplatzhalter 8">
            <a:extLst>
              <a:ext uri="{FF2B5EF4-FFF2-40B4-BE49-F238E27FC236}">
                <a16:creationId xmlns:a16="http://schemas.microsoft.com/office/drawing/2014/main" id="{172B0F2E-F953-413A-A270-086A893F09F0}"/>
              </a:ext>
            </a:extLst>
          </p:cNvPr>
          <p:cNvSpPr>
            <a:spLocks noGrp="1"/>
          </p:cNvSpPr>
          <p:nvPr>
            <p:ph type="pic" sz="quarter" idx="14" hasCustomPrompt="1"/>
          </p:nvPr>
        </p:nvSpPr>
        <p:spPr>
          <a:xfrm>
            <a:off x="6184899" y="1475165"/>
            <a:ext cx="5383212" cy="4474785"/>
          </a:xfrm>
          <a:pattFill prst="pct80">
            <a:fgClr>
              <a:schemeClr val="bg2"/>
            </a:fgClr>
            <a:bgClr>
              <a:schemeClr val="bg1"/>
            </a:bgClr>
          </a:pattFill>
        </p:spPr>
        <p:txBody>
          <a:bodyPr anchor="ctr" anchorCtr="0">
            <a:noAutofit/>
          </a:bodyPr>
          <a:lstStyle>
            <a:lvl1pPr marL="0" indent="0" algn="ctr">
              <a:buNone/>
              <a:defRPr i="1">
                <a:solidFill>
                  <a:schemeClr val="accent5"/>
                </a:solidFill>
              </a:defRPr>
            </a:lvl1pPr>
          </a:lstStyle>
          <a:p>
            <a:r>
              <a:rPr lang="de-DE"/>
              <a:t>Bild per Drag &amp; Drop einfügen</a:t>
            </a:r>
          </a:p>
        </p:txBody>
      </p:sp>
      <p:sp>
        <p:nvSpPr>
          <p:cNvPr id="11" name="Textplatzhalter 12">
            <a:extLst>
              <a:ext uri="{FF2B5EF4-FFF2-40B4-BE49-F238E27FC236}">
                <a16:creationId xmlns:a16="http://schemas.microsoft.com/office/drawing/2014/main" id="{8FAF6E58-2E96-4BEF-A403-41E9E8B0D468}"/>
              </a:ext>
            </a:extLst>
          </p:cNvPr>
          <p:cNvSpPr>
            <a:spLocks noGrp="1"/>
          </p:cNvSpPr>
          <p:nvPr>
            <p:ph type="body" sz="quarter" idx="18" hasCustomPrompt="1"/>
          </p:nvPr>
        </p:nvSpPr>
        <p:spPr>
          <a:xfrm>
            <a:off x="623887" y="896939"/>
            <a:ext cx="10438911" cy="360000"/>
          </a:xfrm>
        </p:spPr>
        <p:txBody>
          <a:bodyPr lIns="0"/>
          <a:lstStyle>
            <a:lvl1pPr marL="0" indent="0">
              <a:lnSpc>
                <a:spcPct val="100000"/>
              </a:lnSpc>
              <a:spcAft>
                <a:spcPts val="0"/>
              </a:spcAft>
              <a:buNone/>
              <a:defRPr sz="2300" b="1"/>
            </a:lvl1pPr>
          </a:lstStyle>
          <a:p>
            <a:pPr lvl="0"/>
            <a:r>
              <a:rPr lang="de-DE"/>
              <a:t>H4 Headline 23pt/23pt</a:t>
            </a:r>
          </a:p>
        </p:txBody>
      </p:sp>
      <p:sp>
        <p:nvSpPr>
          <p:cNvPr id="12" name="Textplatzhalter 15">
            <a:extLst>
              <a:ext uri="{FF2B5EF4-FFF2-40B4-BE49-F238E27FC236}">
                <a16:creationId xmlns:a16="http://schemas.microsoft.com/office/drawing/2014/main" id="{04DB7BB0-837E-4398-B691-5EE39978F487}"/>
              </a:ext>
            </a:extLst>
          </p:cNvPr>
          <p:cNvSpPr>
            <a:spLocks noGrp="1"/>
          </p:cNvSpPr>
          <p:nvPr>
            <p:ph type="body" sz="quarter" idx="19" hasCustomPrompt="1"/>
          </p:nvPr>
        </p:nvSpPr>
        <p:spPr>
          <a:xfrm>
            <a:off x="623887" y="5949950"/>
            <a:ext cx="5383212" cy="270000"/>
          </a:xfrm>
        </p:spPr>
        <p:txBody>
          <a:bodyPr bIns="36000" anchor="ctr" anchorCtr="0">
            <a:noAutofit/>
          </a:bodyPr>
          <a:lstStyle>
            <a:lvl1pPr marL="0" indent="0" algn="ctr">
              <a:lnSpc>
                <a:spcPct val="100000"/>
              </a:lnSpc>
              <a:buNone/>
              <a:defRPr sz="1050" b="1">
                <a:solidFill>
                  <a:schemeClr val="tx1"/>
                </a:solidFill>
                <a:latin typeface="D-DIN Condensed" panose="020B0506030202030204" pitchFamily="34" charset="0"/>
              </a:defRPr>
            </a:lvl1pPr>
          </a:lstStyle>
          <a:p>
            <a:pPr lvl="0"/>
            <a:r>
              <a:rPr lang="de-DE"/>
              <a:t>Bildunterschrift, Quelle 10,5pt/10,5pt</a:t>
            </a:r>
          </a:p>
        </p:txBody>
      </p:sp>
      <p:sp>
        <p:nvSpPr>
          <p:cNvPr id="13" name="Textplatzhalter 15">
            <a:extLst>
              <a:ext uri="{FF2B5EF4-FFF2-40B4-BE49-F238E27FC236}">
                <a16:creationId xmlns:a16="http://schemas.microsoft.com/office/drawing/2014/main" id="{C1E94696-3394-4818-A983-A4EF7DCADF33}"/>
              </a:ext>
            </a:extLst>
          </p:cNvPr>
          <p:cNvSpPr>
            <a:spLocks noGrp="1"/>
          </p:cNvSpPr>
          <p:nvPr>
            <p:ph type="body" sz="quarter" idx="20" hasCustomPrompt="1"/>
          </p:nvPr>
        </p:nvSpPr>
        <p:spPr>
          <a:xfrm>
            <a:off x="6184901" y="5949950"/>
            <a:ext cx="5383212" cy="270000"/>
          </a:xfrm>
        </p:spPr>
        <p:txBody>
          <a:bodyPr bIns="36000" anchor="ctr" anchorCtr="0">
            <a:noAutofit/>
          </a:bodyPr>
          <a:lstStyle>
            <a:lvl1pPr marL="0" indent="0" algn="ctr">
              <a:lnSpc>
                <a:spcPct val="100000"/>
              </a:lnSpc>
              <a:buNone/>
              <a:defRPr sz="1050" b="1">
                <a:solidFill>
                  <a:schemeClr val="tx1"/>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37644060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ld_6">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AFB2A96-7531-4022-9942-41D51F207D8E}"/>
              </a:ext>
            </a:extLst>
          </p:cNvPr>
          <p:cNvSpPr>
            <a:spLocks noGrp="1"/>
          </p:cNvSpPr>
          <p:nvPr>
            <p:ph type="dt" sz="half" idx="10"/>
          </p:nvPr>
        </p:nvSpPr>
        <p:spPr/>
        <p:txBody>
          <a:bodyPr/>
          <a:lstStyle/>
          <a:p>
            <a:fld id="{30E4DEE5-77B3-41E9-BF70-691F90B9DE08}" type="datetime1">
              <a:rPr lang="de-DE" smtClean="0"/>
              <a:t>25.10.21</a:t>
            </a:fld>
            <a:endParaRPr lang="de-DE"/>
          </a:p>
        </p:txBody>
      </p:sp>
      <p:sp>
        <p:nvSpPr>
          <p:cNvPr id="4" name="Fußzeilenplatzhalter 3">
            <a:extLst>
              <a:ext uri="{FF2B5EF4-FFF2-40B4-BE49-F238E27FC236}">
                <a16:creationId xmlns:a16="http://schemas.microsoft.com/office/drawing/2014/main" id="{217CBEC0-624E-48DF-8A12-2A4A94E0BC67}"/>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1AC99E68-2AC8-4999-9900-69E383774CB1}"/>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2" name="Bildplatzhalter 11">
            <a:extLst>
              <a:ext uri="{FF2B5EF4-FFF2-40B4-BE49-F238E27FC236}">
                <a16:creationId xmlns:a16="http://schemas.microsoft.com/office/drawing/2014/main" id="{37E645D5-33D8-4119-B010-D354E3F91C9E}"/>
              </a:ext>
            </a:extLst>
          </p:cNvPr>
          <p:cNvSpPr>
            <a:spLocks noGrp="1"/>
          </p:cNvSpPr>
          <p:nvPr>
            <p:ph type="pic" sz="quarter" idx="13" hasCustomPrompt="1"/>
          </p:nvPr>
        </p:nvSpPr>
        <p:spPr>
          <a:xfrm>
            <a:off x="884238" y="884238"/>
            <a:ext cx="10432093" cy="5065712"/>
          </a:xfrm>
          <a:custGeom>
            <a:avLst/>
            <a:gdLst>
              <a:gd name="connsiteX0" fmla="*/ 0 w 10432093"/>
              <a:gd name="connsiteY0" fmla="*/ 0 h 5065712"/>
              <a:gd name="connsiteX1" fmla="*/ 10092398 w 10432093"/>
              <a:gd name="connsiteY1" fmla="*/ 0 h 5065712"/>
              <a:gd name="connsiteX2" fmla="*/ 10145570 w 10432093"/>
              <a:gd name="connsiteY2" fmla="*/ 97962 h 5065712"/>
              <a:gd name="connsiteX3" fmla="*/ 10431187 w 10432093"/>
              <a:gd name="connsiteY3" fmla="*/ 333161 h 5065712"/>
              <a:gd name="connsiteX4" fmla="*/ 10432093 w 10432093"/>
              <a:gd name="connsiteY4" fmla="*/ 333442 h 5065712"/>
              <a:gd name="connsiteX5" fmla="*/ 10432093 w 10432093"/>
              <a:gd name="connsiteY5" fmla="*/ 5065712 h 5065712"/>
              <a:gd name="connsiteX6" fmla="*/ 0 w 10432093"/>
              <a:gd name="connsiteY6" fmla="*/ 5065712 h 506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32093" h="5065712">
                <a:moveTo>
                  <a:pt x="0" y="0"/>
                </a:moveTo>
                <a:lnTo>
                  <a:pt x="10092398" y="0"/>
                </a:lnTo>
                <a:lnTo>
                  <a:pt x="10145570" y="97962"/>
                </a:lnTo>
                <a:cubicBezTo>
                  <a:pt x="10215566" y="201570"/>
                  <a:pt x="10314688" y="283886"/>
                  <a:pt x="10431187" y="333161"/>
                </a:cubicBezTo>
                <a:lnTo>
                  <a:pt x="10432093" y="333442"/>
                </a:lnTo>
                <a:lnTo>
                  <a:pt x="10432093" y="5065712"/>
                </a:lnTo>
                <a:lnTo>
                  <a:pt x="0" y="5065712"/>
                </a:lnTo>
                <a:close/>
              </a:path>
            </a:pathLst>
          </a:custGeom>
          <a:pattFill prst="pct80">
            <a:fgClr>
              <a:schemeClr val="bg2"/>
            </a:fgClr>
            <a:bgClr>
              <a:schemeClr val="bg1"/>
            </a:bgClr>
          </a:pattFill>
        </p:spPr>
        <p:txBody>
          <a:bodyPr wrap="square" anchor="ctr" anchorCtr="0">
            <a:noAutofit/>
          </a:bodyPr>
          <a:lstStyle>
            <a:lvl1pPr marL="0" indent="0" algn="ctr">
              <a:buNone/>
              <a:defRPr i="1">
                <a:solidFill>
                  <a:schemeClr val="accent5"/>
                </a:solidFill>
              </a:defRPr>
            </a:lvl1pPr>
          </a:lstStyle>
          <a:p>
            <a:r>
              <a:rPr lang="de-DE"/>
              <a:t>Bild per Drag &amp; Drop einfügen</a:t>
            </a:r>
          </a:p>
        </p:txBody>
      </p:sp>
      <p:sp>
        <p:nvSpPr>
          <p:cNvPr id="16" name="Textplatzhalter 15">
            <a:extLst>
              <a:ext uri="{FF2B5EF4-FFF2-40B4-BE49-F238E27FC236}">
                <a16:creationId xmlns:a16="http://schemas.microsoft.com/office/drawing/2014/main" id="{7DA3772E-72B1-4431-97D4-0A1EC907D9D5}"/>
              </a:ext>
            </a:extLst>
          </p:cNvPr>
          <p:cNvSpPr>
            <a:spLocks noGrp="1"/>
          </p:cNvSpPr>
          <p:nvPr>
            <p:ph type="body" sz="quarter" idx="14" hasCustomPrompt="1"/>
          </p:nvPr>
        </p:nvSpPr>
        <p:spPr>
          <a:xfrm>
            <a:off x="623887" y="5949950"/>
            <a:ext cx="10962000" cy="270000"/>
          </a:xfrm>
        </p:spPr>
        <p:txBody>
          <a:bodyPr bIns="36000" anchor="ctr" anchorCtr="0">
            <a:noAutofit/>
          </a:bodyPr>
          <a:lstStyle>
            <a:lvl1pPr marL="0" indent="0" algn="ctr">
              <a:lnSpc>
                <a:spcPct val="100000"/>
              </a:lnSpc>
              <a:buNone/>
              <a:defRPr sz="1050" b="1">
                <a:solidFill>
                  <a:schemeClr val="tx1"/>
                </a:solidFill>
                <a:latin typeface="D-DIN Condensed" panose="020B0506030202030204" pitchFamily="34" charset="0"/>
              </a:defRPr>
            </a:lvl1pPr>
          </a:lstStyle>
          <a:p>
            <a:pPr lvl="0"/>
            <a:r>
              <a:rPr lang="de-DE"/>
              <a:t>Bildunterschrift, Quelle 10,5pt/10,5pt</a:t>
            </a:r>
          </a:p>
        </p:txBody>
      </p:sp>
      <p:sp>
        <p:nvSpPr>
          <p:cNvPr id="9" name="Rechteck 8">
            <a:extLst>
              <a:ext uri="{FF2B5EF4-FFF2-40B4-BE49-F238E27FC236}">
                <a16:creationId xmlns:a16="http://schemas.microsoft.com/office/drawing/2014/main" id="{A3C3EF4D-50F3-447F-9751-8B0B60C372F2}"/>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7619521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Grafik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5071A090-EDC0-4107-A9F7-213A293D2368}"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799"/>
            <a:ext cx="4873100" cy="1024599"/>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3105149"/>
            <a:ext cx="4873100" cy="2844801"/>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Textplatzhalter 15">
            <a:extLst>
              <a:ext uri="{FF2B5EF4-FFF2-40B4-BE49-F238E27FC236}">
                <a16:creationId xmlns:a16="http://schemas.microsoft.com/office/drawing/2014/main" id="{09E67CAE-C548-4C30-ACB8-DA9B24166C55}"/>
              </a:ext>
            </a:extLst>
          </p:cNvPr>
          <p:cNvSpPr>
            <a:spLocks noGrp="1"/>
          </p:cNvSpPr>
          <p:nvPr>
            <p:ph type="body" sz="quarter" idx="14" hasCustomPrompt="1"/>
          </p:nvPr>
        </p:nvSpPr>
        <p:spPr>
          <a:xfrm>
            <a:off x="1134000" y="2565274"/>
            <a:ext cx="4873100" cy="270000"/>
          </a:xfrm>
        </p:spPr>
        <p:txBody>
          <a:bodyPr bIns="36000" anchor="ctr" anchorCtr="0">
            <a:noAutofit/>
          </a:bodyPr>
          <a:lstStyle>
            <a:lvl1pPr marL="0" indent="0" algn="l">
              <a:lnSpc>
                <a:spcPct val="100000"/>
              </a:lnSpc>
              <a:buNone/>
              <a:defRPr sz="1050" b="1">
                <a:solidFill>
                  <a:schemeClr val="tx1"/>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4093812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tandard_H4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AE19800B-FB73-47E4-B515-A3375A783CD2}"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1124828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tandard_H4_2">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FCF77103-D745-488D-8D2C-E03A0C7CE970}"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tx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tx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tx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tx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tx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759133D6-AAAC-4398-A4F7-A7A10EF50779}"/>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0402741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tandard_H4_3">
    <p:bg>
      <p:bgRef idx="1001">
        <a:schemeClr val="bg2"/>
      </p:bgRef>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accent5"/>
                </a:solidFill>
              </a:defRPr>
            </a:lvl1pPr>
          </a:lstStyle>
          <a:p>
            <a:fld id="{984416CF-9A4E-4D5B-8D2E-8B6B701E4569}" type="datetime1">
              <a:rPr lang="de-DE" smtClean="0"/>
              <a:pPr/>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accent5"/>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lvl1pPr>
            <a:lvl2pPr marL="714375" indent="-361950">
              <a:buFontTx/>
              <a:buBlip>
                <a:blip r:embed="rId2">
                  <a:extLst>
                    <a:ext uri="{96DAC541-7B7A-43D3-8B79-37D633B846F1}">
                      <asvg:svgBlip xmlns:asvg="http://schemas.microsoft.com/office/drawing/2016/SVG/main" r:embed="rId3"/>
                    </a:ext>
                  </a:extLst>
                </a:blip>
              </a:buBlip>
              <a:defRPr/>
            </a:lvl2pPr>
            <a:lvl3pPr marL="1076325" indent="-361950">
              <a:buFontTx/>
              <a:buBlip>
                <a:blip r:embed="rId2">
                  <a:extLst>
                    <a:ext uri="{96DAC541-7B7A-43D3-8B79-37D633B846F1}">
                      <asvg:svgBlip xmlns:asvg="http://schemas.microsoft.com/office/drawing/2016/SVG/main" r:embed="rId3"/>
                    </a:ext>
                  </a:extLst>
                </a:blip>
              </a:buBlip>
              <a:defRPr/>
            </a:lvl3pPr>
            <a:lvl4pPr marL="1438275" indent="-361950">
              <a:buFontTx/>
              <a:buBlip>
                <a:blip r:embed="rId2">
                  <a:extLst>
                    <a:ext uri="{96DAC541-7B7A-43D3-8B79-37D633B846F1}">
                      <asvg:svgBlip xmlns:asvg="http://schemas.microsoft.com/office/drawing/2016/SVG/main" r:embed="rId3"/>
                    </a:ext>
                  </a:extLst>
                </a:blip>
              </a:buBlip>
              <a:defRPr/>
            </a:lvl4pPr>
            <a:lvl5pPr marL="1793875" indent="-361950">
              <a:buFontTx/>
              <a:buBlip>
                <a:blip r:embed="rId2">
                  <a:extLst>
                    <a:ext uri="{96DAC541-7B7A-43D3-8B79-37D633B846F1}">
                      <asvg:svgBlip xmlns:asvg="http://schemas.microsoft.com/office/drawing/2016/SVG/main" r:embed="rId3"/>
                    </a:ext>
                  </a:extLst>
                </a:blip>
              </a:buBlip>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1148937"/>
      </p:ext>
    </p:extLst>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tandard_H4_4">
    <p:bg>
      <p:bgRef idx="1001">
        <a:schemeClr val="bg2"/>
      </p:bgRef>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accent5"/>
                </a:solidFill>
              </a:defRPr>
            </a:lvl1pPr>
          </a:lstStyle>
          <a:p>
            <a:fld id="{4B4A6DE9-10B5-4B50-B37F-A057FA6D3C98}" type="datetime1">
              <a:rPr lang="de-DE" smtClean="0"/>
              <a:pPr/>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accent5"/>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lvl1pPr>
            <a:lvl2pPr marL="714375" indent="-361950">
              <a:buFontTx/>
              <a:buBlip>
                <a:blip r:embed="rId2">
                  <a:extLst>
                    <a:ext uri="{96DAC541-7B7A-43D3-8B79-37D633B846F1}">
                      <asvg:svgBlip xmlns:asvg="http://schemas.microsoft.com/office/drawing/2016/SVG/main" r:embed="rId3"/>
                    </a:ext>
                  </a:extLst>
                </a:blip>
              </a:buBlip>
              <a:defRPr/>
            </a:lvl2pPr>
            <a:lvl3pPr marL="1076325" indent="-361950">
              <a:buFontTx/>
              <a:buBlip>
                <a:blip r:embed="rId2">
                  <a:extLst>
                    <a:ext uri="{96DAC541-7B7A-43D3-8B79-37D633B846F1}">
                      <asvg:svgBlip xmlns:asvg="http://schemas.microsoft.com/office/drawing/2016/SVG/main" r:embed="rId3"/>
                    </a:ext>
                  </a:extLst>
                </a:blip>
              </a:buBlip>
              <a:defRPr/>
            </a:lvl3pPr>
            <a:lvl4pPr marL="1438275" indent="-361950">
              <a:buFontTx/>
              <a:buBlip>
                <a:blip r:embed="rId2">
                  <a:extLst>
                    <a:ext uri="{96DAC541-7B7A-43D3-8B79-37D633B846F1}">
                      <asvg:svgBlip xmlns:asvg="http://schemas.microsoft.com/office/drawing/2016/SVG/main" r:embed="rId3"/>
                    </a:ext>
                  </a:extLst>
                </a:blip>
              </a:buBlip>
              <a:defRPr/>
            </a:lvl4pPr>
            <a:lvl5pPr marL="1793875" indent="-361950">
              <a:buFontTx/>
              <a:buBlip>
                <a:blip r:embed="rId2">
                  <a:extLst>
                    <a:ext uri="{96DAC541-7B7A-43D3-8B79-37D633B846F1}">
                      <asvg:svgBlip xmlns:asvg="http://schemas.microsoft.com/office/drawing/2016/SVG/main" r:embed="rId3"/>
                    </a:ext>
                  </a:extLst>
                </a:blip>
              </a:buBlip>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C6FB6495-722C-4383-A700-09F3ED28816A}"/>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2955996310"/>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el_1">
    <p:bg>
      <p:bgPr>
        <a:solidFill>
          <a:schemeClr val="accent1"/>
        </a:solidFill>
        <a:effectLst/>
      </p:bgPr>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lvl1pPr>
              <a:defRPr>
                <a:solidFill>
                  <a:schemeClr val="bg1"/>
                </a:solidFill>
              </a:defRPr>
            </a:lvl1pPr>
          </a:lstStyle>
          <a:p>
            <a:fld id="{D274ABDE-BE05-4FED-A90A-107E42A77A40}" type="datetime1">
              <a:rPr lang="de-DE" smtClean="0"/>
              <a:pPr/>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bg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pic>
        <p:nvPicPr>
          <p:cNvPr id="7" name="Grafik 6">
            <a:extLst>
              <a:ext uri="{FF2B5EF4-FFF2-40B4-BE49-F238E27FC236}">
                <a16:creationId xmlns:a16="http://schemas.microsoft.com/office/drawing/2014/main" id="{491295BD-5369-419F-A35C-7EF8E61DC58B}"/>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41201"/>
          </a:xfrm>
        </p:spPr>
        <p:txBody>
          <a:bodyPr/>
          <a:lstStyle>
            <a:lvl1pPr>
              <a:defRPr>
                <a:solidFill>
                  <a:schemeClr val="bg1"/>
                </a:solidFill>
              </a:defRPr>
            </a:lvl1pPr>
          </a:lstStyle>
          <a:p>
            <a:r>
              <a:rPr lang="de-DE"/>
              <a:t>H1 Titel der Präsentation 45pt/50pt</a:t>
            </a:r>
          </a:p>
        </p:txBody>
      </p:sp>
    </p:spTree>
    <p:extLst>
      <p:ext uri="{BB962C8B-B14F-4D97-AF65-F5344CB8AC3E}">
        <p14:creationId xmlns:p14="http://schemas.microsoft.com/office/powerpoint/2010/main" val="3890017268"/>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itel_2">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4000"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accent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Titel 15">
            <a:extLst>
              <a:ext uri="{FF2B5EF4-FFF2-40B4-BE49-F238E27FC236}">
                <a16:creationId xmlns:a16="http://schemas.microsoft.com/office/drawing/2014/main" id="{223CC162-CC8C-40E0-88B3-35128DE477E8}"/>
              </a:ext>
            </a:extLst>
          </p:cNvPr>
          <p:cNvSpPr>
            <a:spLocks noGrp="1"/>
          </p:cNvSpPr>
          <p:nvPr>
            <p:ph type="title" hasCustomPrompt="1"/>
          </p:nvPr>
        </p:nvSpPr>
        <p:spPr>
          <a:xfrm>
            <a:off x="1134000" y="3906000"/>
            <a:ext cx="9936000" cy="630000"/>
          </a:xfrm>
        </p:spPr>
        <p:txBody>
          <a:bodyPr/>
          <a:lstStyle>
            <a:lvl1pPr>
              <a:defRPr/>
            </a:lvl1pPr>
          </a:lstStyle>
          <a:p>
            <a:r>
              <a:rPr lang="de-DE"/>
              <a:t>H1 Titel der Präsentation 45pt/50pt</a:t>
            </a:r>
          </a:p>
        </p:txBody>
      </p:sp>
      <p:pic>
        <p:nvPicPr>
          <p:cNvPr id="9" name="Grafik 8">
            <a:extLst>
              <a:ext uri="{FF2B5EF4-FFF2-40B4-BE49-F238E27FC236}">
                <a16:creationId xmlns:a16="http://schemas.microsoft.com/office/drawing/2014/main" id="{4BBDCC54-0B74-4DFE-A63D-0B696B4567F4}"/>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425512654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itel_3">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1E4D8C1C-B09E-40FB-B41A-39875DBB1DA0}"/>
              </a:ext>
            </a:extLst>
          </p:cNvPr>
          <p:cNvSpPr>
            <a:spLocks noGrp="1"/>
          </p:cNvSpPr>
          <p:nvPr>
            <p:ph type="dt" sz="half" idx="10"/>
          </p:nvPr>
        </p:nvSpPr>
        <p:spPr/>
        <p:txBody>
          <a:bodyPr/>
          <a:lstStyle/>
          <a:p>
            <a:fld id="{C8131F64-280F-4ED5-81E0-A9E03691AC2F}" type="datetime1">
              <a:rPr lang="de-DE" smtClean="0"/>
              <a:t>25.10.21</a:t>
            </a:fld>
            <a:endParaRPr lang="de-DE"/>
          </a:p>
        </p:txBody>
      </p:sp>
      <p:sp>
        <p:nvSpPr>
          <p:cNvPr id="5" name="Fußzeilenplatzhalter 4">
            <a:extLst>
              <a:ext uri="{FF2B5EF4-FFF2-40B4-BE49-F238E27FC236}">
                <a16:creationId xmlns:a16="http://schemas.microsoft.com/office/drawing/2014/main" id="{554F2383-5E97-4AE1-ABC3-BFC2EF413CA3}"/>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53EF7594-76C4-4FC5-99C0-F694FBDC4ECA}"/>
              </a:ext>
            </a:extLst>
          </p:cNvPr>
          <p:cNvSpPr>
            <a:spLocks noGrp="1"/>
          </p:cNvSpPr>
          <p:nvPr>
            <p:ph type="sldNum" sz="quarter" idx="12"/>
          </p:nvPr>
        </p:nvSpPr>
        <p:spPr/>
        <p:txBody>
          <a:bodyPr/>
          <a:lstStyle/>
          <a:p>
            <a:fld id="{641A0B49-8274-4492-8111-5E558BE9596A}" type="slidenum">
              <a:rPr lang="de-DE" smtClean="0"/>
              <a:t>‹Nr.›</a:t>
            </a:fld>
            <a:endParaRPr lang="de-DE"/>
          </a:p>
        </p:txBody>
      </p:sp>
      <p:sp>
        <p:nvSpPr>
          <p:cNvPr id="13" name="Textplatzhalter 12">
            <a:extLst>
              <a:ext uri="{FF2B5EF4-FFF2-40B4-BE49-F238E27FC236}">
                <a16:creationId xmlns:a16="http://schemas.microsoft.com/office/drawing/2014/main" id="{8DC4ADC3-B7EC-4B28-8632-81A015804A28}"/>
              </a:ext>
            </a:extLst>
          </p:cNvPr>
          <p:cNvSpPr>
            <a:spLocks noGrp="1"/>
          </p:cNvSpPr>
          <p:nvPr>
            <p:ph type="body" sz="quarter" idx="13" hasCustomPrompt="1"/>
          </p:nvPr>
        </p:nvSpPr>
        <p:spPr>
          <a:xfrm>
            <a:off x="1133999" y="2626142"/>
            <a:ext cx="9936000" cy="306000"/>
          </a:xfrm>
          <a:prstGeom prst="rect">
            <a:avLst/>
          </a:prstGeom>
        </p:spPr>
        <p:txBody>
          <a:bodyPr wrap="square">
            <a:spAutoFit/>
          </a:bodyPr>
          <a:lstStyle>
            <a:lvl1pPr marL="0" indent="0">
              <a:lnSpc>
                <a:spcPct val="100000"/>
              </a:lnSpc>
              <a:spcBef>
                <a:spcPts val="0"/>
              </a:spcBef>
              <a:spcAft>
                <a:spcPts val="0"/>
              </a:spcAft>
              <a:buNone/>
              <a:defRPr sz="2000" b="1" i="0">
                <a:solidFill>
                  <a:schemeClr val="accent1"/>
                </a:solidFill>
                <a:latin typeface="D-DIN Condensed" panose="020B0506030202030204" pitchFamily="34" charset="0"/>
              </a:defRPr>
            </a:lvl1pPr>
            <a:lvl2pPr>
              <a:defRPr>
                <a:solidFill>
                  <a:schemeClr val="bg1"/>
                </a:solidFill>
                <a:latin typeface="DIN Condensed" panose="00000500000000000000" pitchFamily="2" charset="0"/>
              </a:defRPr>
            </a:lvl2pPr>
            <a:lvl3pPr>
              <a:defRPr>
                <a:solidFill>
                  <a:schemeClr val="bg1"/>
                </a:solidFill>
                <a:latin typeface="DIN Condensed" panose="00000500000000000000" pitchFamily="2" charset="0"/>
              </a:defRPr>
            </a:lvl3pPr>
            <a:lvl4pPr>
              <a:defRPr>
                <a:solidFill>
                  <a:schemeClr val="bg1"/>
                </a:solidFill>
                <a:latin typeface="DIN Condensed" panose="00000500000000000000" pitchFamily="2" charset="0"/>
              </a:defRPr>
            </a:lvl4pPr>
            <a:lvl5pPr>
              <a:defRPr>
                <a:solidFill>
                  <a:schemeClr val="bg1"/>
                </a:solidFill>
                <a:latin typeface="DIN Condensed" panose="00000500000000000000" pitchFamily="2" charset="0"/>
              </a:defRPr>
            </a:lvl5pPr>
          </a:lstStyle>
          <a:p>
            <a:pPr lvl="0"/>
            <a:r>
              <a:rPr lang="de-DE"/>
              <a:t>Name Nachname, Position 20pt/20pt</a:t>
            </a:r>
          </a:p>
        </p:txBody>
      </p:sp>
      <p:cxnSp>
        <p:nvCxnSpPr>
          <p:cNvPr id="3" name="Gerader Verbinder 2">
            <a:extLst>
              <a:ext uri="{FF2B5EF4-FFF2-40B4-BE49-F238E27FC236}">
                <a16:creationId xmlns:a16="http://schemas.microsoft.com/office/drawing/2014/main" id="{EE470D5C-D286-4885-AA36-1D00978DFF5D}"/>
              </a:ext>
            </a:extLst>
          </p:cNvPr>
          <p:cNvCxnSpPr>
            <a:cxnSpLocks/>
          </p:cNvCxnSpPr>
          <p:nvPr userDrawn="1"/>
        </p:nvCxnSpPr>
        <p:spPr>
          <a:xfrm>
            <a:off x="1134000" y="3049729"/>
            <a:ext cx="630000"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itel 11">
            <a:extLst>
              <a:ext uri="{FF2B5EF4-FFF2-40B4-BE49-F238E27FC236}">
                <a16:creationId xmlns:a16="http://schemas.microsoft.com/office/drawing/2014/main" id="{9665028A-2B53-41DF-A54B-2CB01C89666D}"/>
              </a:ext>
            </a:extLst>
          </p:cNvPr>
          <p:cNvSpPr>
            <a:spLocks noGrp="1"/>
          </p:cNvSpPr>
          <p:nvPr>
            <p:ph type="title" hasCustomPrompt="1"/>
          </p:nvPr>
        </p:nvSpPr>
        <p:spPr>
          <a:xfrm>
            <a:off x="1133999" y="3906000"/>
            <a:ext cx="9936000" cy="630000"/>
          </a:xfrm>
        </p:spPr>
        <p:txBody>
          <a:bodyPr/>
          <a:lstStyle>
            <a:lvl1pPr>
              <a:defRPr/>
            </a:lvl1pPr>
          </a:lstStyle>
          <a:p>
            <a:r>
              <a:rPr lang="de-DE"/>
              <a:t>H1 Titel der Präsentation 45pt/50pt</a:t>
            </a:r>
          </a:p>
        </p:txBody>
      </p:sp>
      <p:sp>
        <p:nvSpPr>
          <p:cNvPr id="9" name="Rechteck 8">
            <a:extLst>
              <a:ext uri="{FF2B5EF4-FFF2-40B4-BE49-F238E27FC236}">
                <a16:creationId xmlns:a16="http://schemas.microsoft.com/office/drawing/2014/main" id="{B0F7D3EC-1DF0-452C-B47C-F060C64A2DD3}"/>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1919287"/>
                </a:moveTo>
                <a:cubicBezTo>
                  <a:pt x="10943591" y="3160569"/>
                  <a:pt x="10943908" y="4339938"/>
                  <a:pt x="10944226" y="5581220"/>
                </a:cubicBezTo>
                <a:lnTo>
                  <a:pt x="0" y="5581220"/>
                </a:lnTo>
                <a:lnTo>
                  <a:pt x="0" y="1587"/>
                </a:lnTo>
                <a:lnTo>
                  <a:pt x="9025890"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1FD208AB-4773-4484-9BC2-9903BA38EA26}"/>
              </a:ext>
            </a:extLst>
          </p:cNvPr>
          <p:cNvPicPr>
            <a:picLocks noChangeAspect="1"/>
          </p:cNvPicPr>
          <p:nvPr userDrawn="1"/>
        </p:nvPicPr>
        <p:blipFill>
          <a:blip r:embed="rId2">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9817" y="415586"/>
            <a:ext cx="1709906" cy="1709906"/>
          </a:xfrm>
          <a:prstGeom prst="rect">
            <a:avLst/>
          </a:prstGeom>
        </p:spPr>
      </p:pic>
    </p:spTree>
    <p:extLst>
      <p:ext uri="{BB962C8B-B14F-4D97-AF65-F5344CB8AC3E}">
        <p14:creationId xmlns:p14="http://schemas.microsoft.com/office/powerpoint/2010/main" val="129699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trenner_4">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7FC3E9D2-4E19-44F5-BF76-591407E503FA}"/>
              </a:ext>
            </a:extLst>
          </p:cNvPr>
          <p:cNvSpPr/>
          <p:nvPr userDrawn="1"/>
        </p:nvSpPr>
        <p:spPr>
          <a:xfrm>
            <a:off x="1169903" y="1268412"/>
            <a:ext cx="4355400" cy="4355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noFill/>
        </p:spPr>
        <p:txBody>
          <a:bodyPr bIns="270000" anchor="ctr">
            <a:noAutofit/>
          </a:bodyPr>
          <a:lstStyle>
            <a:lvl1pPr marL="0" indent="0" algn="ctr">
              <a:lnSpc>
                <a:spcPct val="100000"/>
              </a:lnSpc>
              <a:spcBef>
                <a:spcPts val="0"/>
              </a:spcBef>
              <a:buNone/>
              <a:defRPr sz="20000" b="1">
                <a:solidFill>
                  <a:schemeClr val="bg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tx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Tree>
    <p:extLst>
      <p:ext uri="{BB962C8B-B14F-4D97-AF65-F5344CB8AC3E}">
        <p14:creationId xmlns:p14="http://schemas.microsoft.com/office/powerpoint/2010/main" val="182735138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Kapiteltrenner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622800" y="622800"/>
            <a:ext cx="2862262" cy="2789237"/>
          </a:xfrm>
          <a:ln w="31750">
            <a:solidFill>
              <a:schemeClr val="accent1"/>
            </a:solidFill>
            <a:miter lim="800000"/>
          </a:ln>
        </p:spPr>
        <p:txBody>
          <a:bodyPr bIns="270000" anchor="ctr" anchorCtr="0">
            <a:noAutofit/>
          </a:bodyPr>
          <a:lstStyle>
            <a:lvl1pPr marL="0" indent="0" algn="ctr">
              <a:lnSpc>
                <a:spcPct val="100000"/>
              </a:lnSpc>
              <a:spcBef>
                <a:spcPts val="0"/>
              </a:spcBef>
              <a:buNone/>
              <a:defRPr sz="20000" b="1">
                <a:solidFill>
                  <a:schemeClr val="accent1"/>
                </a:solidFill>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1134000" y="4050000"/>
            <a:ext cx="9936000" cy="569387"/>
          </a:xfrm>
        </p:spPr>
        <p:txBody>
          <a:bodyPr>
            <a:spAutoFit/>
          </a:bodyPr>
          <a:lstStyle>
            <a:lvl1pPr marL="0" indent="0">
              <a:lnSpc>
                <a:spcPct val="100000"/>
              </a:lnSpc>
              <a:spcBef>
                <a:spcPts val="0"/>
              </a:spcBef>
              <a:spcAft>
                <a:spcPts val="0"/>
              </a:spcAft>
              <a:buNone/>
              <a:defRPr sz="3700" b="1">
                <a:solidFill>
                  <a:schemeClr val="accent1"/>
                </a:solidFill>
                <a:latin typeface="+mj-lt"/>
              </a:defRPr>
            </a:lvl1pPr>
          </a:lstStyle>
          <a:p>
            <a:pPr lvl="0"/>
            <a:r>
              <a:rPr lang="de-DE">
                <a:latin typeface="+mj-lt"/>
              </a:rPr>
              <a:t>H2 Kapitel der Präsentation 37pt/37pt</a:t>
            </a:r>
            <a:endParaRPr lang="de-DE"/>
          </a:p>
        </p:txBody>
      </p:sp>
      <p:sp>
        <p:nvSpPr>
          <p:cNvPr id="8" name="Rechteck 8">
            <a:extLst>
              <a:ext uri="{FF2B5EF4-FFF2-40B4-BE49-F238E27FC236}">
                <a16:creationId xmlns:a16="http://schemas.microsoft.com/office/drawing/2014/main" id="{9B5BA561-EC91-47ED-ABC1-BD8F107E268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6750902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Kapiteltren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solidFill>
            <a:schemeClr val="accent1"/>
          </a:solidFill>
        </p:spPr>
        <p:txBody>
          <a:bodyPr bIns="270000" anchor="ctr">
            <a:noAutofit/>
          </a:bodyPr>
          <a:lstStyle>
            <a:lvl1pPr marL="0" indent="0" algn="ctr">
              <a:lnSpc>
                <a:spcPct val="100000"/>
              </a:lnSpc>
              <a:spcBef>
                <a:spcPts val="0"/>
              </a:spcBef>
              <a:buNone/>
              <a:defRPr sz="20000" b="1">
                <a:solidFill>
                  <a:schemeClr val="bg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accent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1354093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Kapiteltren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675D6EA5-052F-4CDA-8355-45D648F0F15C}"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102000" y="622800"/>
            <a:ext cx="5472111" cy="5580062"/>
          </a:xfrm>
          <a:noFill/>
        </p:spPr>
        <p:txBody>
          <a:bodyPr bIns="270000" anchor="ctr">
            <a:noAutofit/>
          </a:bodyPr>
          <a:lstStyle>
            <a:lvl1pPr marL="0" indent="0" algn="ctr">
              <a:lnSpc>
                <a:spcPct val="100000"/>
              </a:lnSpc>
              <a:spcBef>
                <a:spcPts val="0"/>
              </a:spcBef>
              <a:buNone/>
              <a:defRPr sz="30000" b="1">
                <a:solidFill>
                  <a:schemeClr val="accent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22800" y="622800"/>
            <a:ext cx="5472113" cy="5580000"/>
          </a:xfrm>
        </p:spPr>
        <p:txBody>
          <a:bodyPr lIns="486000" tIns="0" anchor="ctr">
            <a:noAutofit/>
          </a:bodyPr>
          <a:lstStyle>
            <a:lvl1pPr marL="0" indent="0">
              <a:lnSpc>
                <a:spcPct val="100000"/>
              </a:lnSpc>
              <a:spcBef>
                <a:spcPts val="0"/>
              </a:spcBef>
              <a:spcAft>
                <a:spcPts val="0"/>
              </a:spcAft>
              <a:buNone/>
              <a:defRPr sz="3700" b="1">
                <a:solidFill>
                  <a:schemeClr val="accent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
        <p:nvSpPr>
          <p:cNvPr id="8" name="Rechteck 8">
            <a:extLst>
              <a:ext uri="{FF2B5EF4-FFF2-40B4-BE49-F238E27FC236}">
                <a16:creationId xmlns:a16="http://schemas.microsoft.com/office/drawing/2014/main" id="{AFDEB8F5-6174-419A-9282-FE227926BA78}"/>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842989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Kapiteltrenner_4">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7FC3E9D2-4E19-44F5-BF76-591407E503FA}"/>
              </a:ext>
            </a:extLst>
          </p:cNvPr>
          <p:cNvSpPr/>
          <p:nvPr userDrawn="1"/>
        </p:nvSpPr>
        <p:spPr>
          <a:xfrm>
            <a:off x="1169903" y="1268412"/>
            <a:ext cx="4355400" cy="4355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Datumsplatzhalter 2">
            <a:extLst>
              <a:ext uri="{FF2B5EF4-FFF2-40B4-BE49-F238E27FC236}">
                <a16:creationId xmlns:a16="http://schemas.microsoft.com/office/drawing/2014/main" id="{D3057AE1-968A-4F6C-8A89-8EB63B07D276}"/>
              </a:ext>
            </a:extLst>
          </p:cNvPr>
          <p:cNvSpPr>
            <a:spLocks noGrp="1"/>
          </p:cNvSpPr>
          <p:nvPr>
            <p:ph type="dt" sz="half" idx="10"/>
          </p:nvPr>
        </p:nvSpPr>
        <p:spPr/>
        <p:txBody>
          <a:bodyPr/>
          <a:lstStyle/>
          <a:p>
            <a:fld id="{2560EFFE-2951-4444-AF19-C06BA363CBBB}" type="datetime1">
              <a:rPr lang="de-DE" smtClean="0"/>
              <a:t>25.10.21</a:t>
            </a:fld>
            <a:endParaRPr lang="de-DE"/>
          </a:p>
        </p:txBody>
      </p:sp>
      <p:sp>
        <p:nvSpPr>
          <p:cNvPr id="4" name="Fußzeilenplatzhalter 3">
            <a:extLst>
              <a:ext uri="{FF2B5EF4-FFF2-40B4-BE49-F238E27FC236}">
                <a16:creationId xmlns:a16="http://schemas.microsoft.com/office/drawing/2014/main" id="{0D01412D-BED9-4A61-8049-3DB91C461712}"/>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B1B1EB89-8984-4248-BA97-16713548DC77}"/>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0" name="Textplatzhalter 9">
            <a:extLst>
              <a:ext uri="{FF2B5EF4-FFF2-40B4-BE49-F238E27FC236}">
                <a16:creationId xmlns:a16="http://schemas.microsoft.com/office/drawing/2014/main" id="{27C9561F-A18D-4438-A6D8-F8466C59D12E}"/>
              </a:ext>
            </a:extLst>
          </p:cNvPr>
          <p:cNvSpPr>
            <a:spLocks noGrp="1"/>
          </p:cNvSpPr>
          <p:nvPr>
            <p:ph type="body" sz="quarter" idx="13" hasCustomPrompt="1"/>
          </p:nvPr>
        </p:nvSpPr>
        <p:spPr>
          <a:xfrm>
            <a:off x="623888" y="622800"/>
            <a:ext cx="5472111" cy="5580062"/>
          </a:xfrm>
          <a:noFill/>
        </p:spPr>
        <p:txBody>
          <a:bodyPr bIns="270000" anchor="ctr">
            <a:noAutofit/>
          </a:bodyPr>
          <a:lstStyle>
            <a:lvl1pPr marL="0" indent="0" algn="ctr">
              <a:lnSpc>
                <a:spcPct val="100000"/>
              </a:lnSpc>
              <a:spcBef>
                <a:spcPts val="0"/>
              </a:spcBef>
              <a:buNone/>
              <a:defRPr sz="20000" b="1">
                <a:solidFill>
                  <a:schemeClr val="bg1"/>
                </a:solidFill>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de-DE"/>
              <a:t>X</a:t>
            </a:r>
          </a:p>
        </p:txBody>
      </p:sp>
      <p:sp>
        <p:nvSpPr>
          <p:cNvPr id="12" name="Textplatzhalter 11">
            <a:extLst>
              <a:ext uri="{FF2B5EF4-FFF2-40B4-BE49-F238E27FC236}">
                <a16:creationId xmlns:a16="http://schemas.microsoft.com/office/drawing/2014/main" id="{C9EDEFFC-0CFF-499C-848E-2F4A3DBAADB8}"/>
              </a:ext>
            </a:extLst>
          </p:cNvPr>
          <p:cNvSpPr>
            <a:spLocks noGrp="1"/>
          </p:cNvSpPr>
          <p:nvPr>
            <p:ph type="body" sz="quarter" idx="14" hasCustomPrompt="1"/>
          </p:nvPr>
        </p:nvSpPr>
        <p:spPr>
          <a:xfrm>
            <a:off x="6102000" y="622800"/>
            <a:ext cx="5472113" cy="5580000"/>
          </a:xfrm>
        </p:spPr>
        <p:txBody>
          <a:bodyPr lIns="702000" tIns="0" anchor="ctr">
            <a:noAutofit/>
          </a:bodyPr>
          <a:lstStyle>
            <a:lvl1pPr marL="0" indent="0">
              <a:lnSpc>
                <a:spcPct val="100000"/>
              </a:lnSpc>
              <a:spcBef>
                <a:spcPts val="0"/>
              </a:spcBef>
              <a:spcAft>
                <a:spcPts val="0"/>
              </a:spcAft>
              <a:buNone/>
              <a:defRPr sz="3700" b="1">
                <a:solidFill>
                  <a:schemeClr val="accent1"/>
                </a:solidFill>
                <a:latin typeface="+mj-lt"/>
              </a:defRPr>
            </a:lvl1pPr>
          </a:lstStyle>
          <a:p>
            <a:pPr lvl="0"/>
            <a:r>
              <a:rPr lang="de-DE" sz="3700" b="1">
                <a:latin typeface="+mj-lt"/>
              </a:rPr>
              <a:t>H2 Kapitel der</a:t>
            </a:r>
            <a:br>
              <a:rPr lang="de-DE" sz="3700" b="1">
                <a:latin typeface="+mj-lt"/>
              </a:rPr>
            </a:br>
            <a:r>
              <a:rPr lang="de-DE" sz="3700" b="1">
                <a:latin typeface="+mj-lt"/>
              </a:rPr>
              <a:t>Präsentation 37pt/37pt</a:t>
            </a:r>
            <a:endParaRPr lang="de-DE"/>
          </a:p>
        </p:txBody>
      </p:sp>
    </p:spTree>
    <p:extLst>
      <p:ext uri="{BB962C8B-B14F-4D97-AF65-F5344CB8AC3E}">
        <p14:creationId xmlns:p14="http://schemas.microsoft.com/office/powerpoint/2010/main" val="30646055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Kapiteltrenner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1134000" y="2076947"/>
            <a:ext cx="1680221" cy="2789237"/>
          </a:xfrm>
          <a:ln w="31750">
            <a:noFill/>
            <a:miter lim="800000"/>
          </a:ln>
        </p:spPr>
        <p:txBody>
          <a:bodyPr bIns="270000" anchor="ctr" anchorCtr="0">
            <a:noAutofit/>
          </a:bodyPr>
          <a:lstStyle>
            <a:lvl1pPr marL="0" indent="0" algn="l">
              <a:lnSpc>
                <a:spcPct val="100000"/>
              </a:lnSpc>
              <a:spcBef>
                <a:spcPts val="0"/>
              </a:spcBef>
              <a:buNone/>
              <a:defRPr sz="20000" b="1">
                <a:solidFill>
                  <a:schemeClr val="accent1"/>
                </a:solidFill>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2916000" y="2076947"/>
            <a:ext cx="8154000" cy="2789237"/>
          </a:xfrm>
        </p:spPr>
        <p:txBody>
          <a:bodyPr wrap="square" anchor="ctr" anchorCtr="0">
            <a:noAutofit/>
          </a:bodyPr>
          <a:lstStyle>
            <a:lvl1pPr marL="0" indent="0">
              <a:lnSpc>
                <a:spcPct val="100000"/>
              </a:lnSpc>
              <a:spcBef>
                <a:spcPts val="0"/>
              </a:spcBef>
              <a:spcAft>
                <a:spcPts val="0"/>
              </a:spcAft>
              <a:buNone/>
              <a:defRPr sz="3700" b="1">
                <a:solidFill>
                  <a:schemeClr val="accent1"/>
                </a:solidFill>
                <a:latin typeface="+mj-lt"/>
              </a:defRPr>
            </a:lvl1pPr>
          </a:lstStyle>
          <a:p>
            <a:pPr lvl="0"/>
            <a:r>
              <a:rPr lang="de-DE">
                <a:latin typeface="+mj-lt"/>
              </a:rPr>
              <a:t>H2 Kapitel der Präsentation 37pt/37pt</a:t>
            </a:r>
            <a:endParaRPr lang="de-DE"/>
          </a:p>
        </p:txBody>
      </p:sp>
    </p:spTree>
    <p:extLst>
      <p:ext uri="{BB962C8B-B14F-4D97-AF65-F5344CB8AC3E}">
        <p14:creationId xmlns:p14="http://schemas.microsoft.com/office/powerpoint/2010/main" val="19848324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Kapiteltrenner_6">
    <p:bg>
      <p:bgPr>
        <a:solidFill>
          <a:schemeClr val="accent1"/>
        </a:solidFill>
        <a:effectLst/>
      </p:bgPr>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B0B39A00-439B-4350-AD8C-21A2FE81A7D4}"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bg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bg1"/>
          </a:solidFill>
        </p:spPr>
        <p:txBody>
          <a:bodyPr>
            <a:noAutofit/>
          </a:bodyPr>
          <a:lstStyle>
            <a:lvl1pPr marL="0" indent="0">
              <a:buNone/>
              <a:defRPr>
                <a:solidFill>
                  <a:schemeClr val="bg1"/>
                </a:solidFill>
              </a:defRPr>
            </a:lvl1pPr>
          </a:lstStyle>
          <a:p>
            <a:pPr lvl="0"/>
            <a:endParaRPr lang="de-DE"/>
          </a:p>
        </p:txBody>
      </p:sp>
    </p:spTree>
    <p:extLst>
      <p:ext uri="{BB962C8B-B14F-4D97-AF65-F5344CB8AC3E}">
        <p14:creationId xmlns:p14="http://schemas.microsoft.com/office/powerpoint/2010/main" val="4200966640"/>
      </p:ext>
    </p:extLst>
  </p:cSld>
  <p:clrMapOvr>
    <a:overrideClrMapping bg1="lt1" tx1="dk1" bg2="lt2" tx2="dk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Opener_1">
    <p:bg>
      <p:bgPr>
        <a:solidFill>
          <a:schemeClr val="accent1"/>
        </a:solidFill>
        <a:effectLst/>
      </p:bgPr>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bg1"/>
                </a:solidFill>
              </a:defRPr>
            </a:lvl1pPr>
          </a:lstStyle>
          <a:p>
            <a:fld id="{771B631A-F203-49CB-893C-6201FD4D4C1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1" name="Textplatzhalter 10">
            <a:extLst>
              <a:ext uri="{FF2B5EF4-FFF2-40B4-BE49-F238E27FC236}">
                <a16:creationId xmlns:a16="http://schemas.microsoft.com/office/drawing/2014/main" id="{799BB3EE-25C1-4945-B20C-3CB07E25A5FE}"/>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solidFill>
                  <a:schemeClr val="bg1"/>
                </a:solidFill>
                <a:latin typeface="+mj-lt"/>
              </a:defRPr>
            </a:lvl1pPr>
          </a:lstStyle>
          <a:p>
            <a:pPr lvl="0"/>
            <a:r>
              <a:rPr lang="de-DE">
                <a:latin typeface="+mj-lt"/>
              </a:rPr>
              <a:t>H3 Überschrift der Präsentation 30pt/30pt</a:t>
            </a:r>
            <a:endParaRPr lang="de-DE"/>
          </a:p>
        </p:txBody>
      </p:sp>
      <p:sp>
        <p:nvSpPr>
          <p:cNvPr id="14" name="Textplatzhalter 13">
            <a:extLst>
              <a:ext uri="{FF2B5EF4-FFF2-40B4-BE49-F238E27FC236}">
                <a16:creationId xmlns:a16="http://schemas.microsoft.com/office/drawing/2014/main" id="{96014160-B466-4C4A-A2FF-92E7258DBC72}"/>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bg1"/>
                </a:solidFill>
              </a:defRPr>
            </a:lvl1pPr>
          </a:lstStyle>
          <a:p>
            <a:pPr lvl="0"/>
            <a:r>
              <a:rPr lang="de-DE"/>
              <a:t>Fließtext 14pt/21pt</a:t>
            </a:r>
          </a:p>
        </p:txBody>
      </p:sp>
    </p:spTree>
    <p:extLst>
      <p:ext uri="{BB962C8B-B14F-4D97-AF65-F5344CB8AC3E}">
        <p14:creationId xmlns:p14="http://schemas.microsoft.com/office/powerpoint/2010/main" val="913796713"/>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Opener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D77B44B4-1233-4D60-B0FC-9B341077B8B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solidFill>
                  <a:schemeClr val="accent1"/>
                </a:solidFill>
                <a:latin typeface="+mj-lt"/>
              </a:defRPr>
            </a:lvl1pPr>
          </a:lstStyle>
          <a:p>
            <a:pPr lvl="0"/>
            <a:r>
              <a:rPr lang="de-DE">
                <a:latin typeface="+mj-lt"/>
              </a:rPr>
              <a:t>H3 Überschrift der Präsentation 30pt/30pt</a:t>
            </a:r>
            <a:endParaRPr lang="de-DE"/>
          </a:p>
        </p:txBody>
      </p:sp>
      <p:sp>
        <p:nvSpPr>
          <p:cNvPr id="8" name="Textplatzhalter 13">
            <a:extLst>
              <a:ext uri="{FF2B5EF4-FFF2-40B4-BE49-F238E27FC236}">
                <a16:creationId xmlns:a16="http://schemas.microsoft.com/office/drawing/2014/main" id="{44A5A595-A167-4817-937F-D436AC475D8D}"/>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accent5"/>
                </a:solidFill>
              </a:defRPr>
            </a:lvl1pPr>
          </a:lstStyle>
          <a:p>
            <a:pPr lvl="0"/>
            <a:r>
              <a:rPr lang="de-DE"/>
              <a:t>Fließtext 14pt/21pt</a:t>
            </a:r>
          </a:p>
        </p:txBody>
      </p:sp>
    </p:spTree>
    <p:extLst>
      <p:ext uri="{BB962C8B-B14F-4D97-AF65-F5344CB8AC3E}">
        <p14:creationId xmlns:p14="http://schemas.microsoft.com/office/powerpoint/2010/main" val="28663683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Opener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33186AA8-4F3C-410F-87A0-E2125E31F605}"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Textplatzhalter 10">
            <a:extLst>
              <a:ext uri="{FF2B5EF4-FFF2-40B4-BE49-F238E27FC236}">
                <a16:creationId xmlns:a16="http://schemas.microsoft.com/office/drawing/2014/main" id="{565411BB-5702-436E-AEFB-3B91918184A8}"/>
              </a:ext>
            </a:extLst>
          </p:cNvPr>
          <p:cNvSpPr>
            <a:spLocks noGrp="1"/>
          </p:cNvSpPr>
          <p:nvPr>
            <p:ph type="body" sz="quarter" idx="13" hasCustomPrompt="1"/>
          </p:nvPr>
        </p:nvSpPr>
        <p:spPr>
          <a:xfrm>
            <a:off x="1134000" y="3365999"/>
            <a:ext cx="9936000" cy="468000"/>
          </a:xfrm>
        </p:spPr>
        <p:txBody>
          <a:bodyPr>
            <a:spAutoFit/>
          </a:bodyPr>
          <a:lstStyle>
            <a:lvl1pPr marL="0" indent="0">
              <a:lnSpc>
                <a:spcPct val="100000"/>
              </a:lnSpc>
              <a:spcBef>
                <a:spcPts val="0"/>
              </a:spcBef>
              <a:spcAft>
                <a:spcPts val="0"/>
              </a:spcAft>
              <a:buNone/>
              <a:defRPr sz="3000" b="1">
                <a:solidFill>
                  <a:schemeClr val="accent1"/>
                </a:solidFill>
                <a:latin typeface="+mj-lt"/>
              </a:defRPr>
            </a:lvl1pPr>
          </a:lstStyle>
          <a:p>
            <a:pPr lvl="0"/>
            <a:r>
              <a:rPr lang="de-DE">
                <a:latin typeface="+mj-lt"/>
              </a:rPr>
              <a:t>H3 Überschrift der Präsentation 30pt/30pt</a:t>
            </a:r>
            <a:endParaRPr lang="de-DE"/>
          </a:p>
        </p:txBody>
      </p:sp>
      <p:sp>
        <p:nvSpPr>
          <p:cNvPr id="10" name="Textplatzhalter 13">
            <a:extLst>
              <a:ext uri="{FF2B5EF4-FFF2-40B4-BE49-F238E27FC236}">
                <a16:creationId xmlns:a16="http://schemas.microsoft.com/office/drawing/2014/main" id="{132CB592-2EEE-4E76-AC38-4697667FF907}"/>
              </a:ext>
            </a:extLst>
          </p:cNvPr>
          <p:cNvSpPr>
            <a:spLocks noGrp="1"/>
          </p:cNvSpPr>
          <p:nvPr>
            <p:ph type="body" sz="quarter" idx="14" hasCustomPrompt="1"/>
          </p:nvPr>
        </p:nvSpPr>
        <p:spPr>
          <a:xfrm>
            <a:off x="1134000" y="4554000"/>
            <a:ext cx="9936000" cy="1080000"/>
          </a:xfrm>
        </p:spPr>
        <p:txBody>
          <a:bodyPr/>
          <a:lstStyle>
            <a:lvl1pPr marL="0" indent="0">
              <a:lnSpc>
                <a:spcPts val="2200"/>
              </a:lnSpc>
              <a:spcBef>
                <a:spcPts val="0"/>
              </a:spcBef>
              <a:buNone/>
              <a:defRPr>
                <a:solidFill>
                  <a:schemeClr val="accent5"/>
                </a:solidFill>
              </a:defRPr>
            </a:lvl1pPr>
          </a:lstStyle>
          <a:p>
            <a:pPr lvl="0"/>
            <a:r>
              <a:rPr lang="de-DE"/>
              <a:t>Fließtext 14pt/21pt</a:t>
            </a:r>
          </a:p>
        </p:txBody>
      </p:sp>
      <p:sp>
        <p:nvSpPr>
          <p:cNvPr id="13" name="Rechteck 8">
            <a:extLst>
              <a:ext uri="{FF2B5EF4-FFF2-40B4-BE49-F238E27FC236}">
                <a16:creationId xmlns:a16="http://schemas.microsoft.com/office/drawing/2014/main" id="{C536CD3B-AF6B-4893-B722-28944C75F1EE}"/>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1724009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Standard_H3_1">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921CA210-FD92-4896-9247-01929DD525F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6990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piteltrenner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324DEF30-DE63-453E-AC35-588F2536513F}"/>
              </a:ext>
            </a:extLst>
          </p:cNvPr>
          <p:cNvSpPr>
            <a:spLocks noGrp="1"/>
          </p:cNvSpPr>
          <p:nvPr>
            <p:ph type="dt" sz="half" idx="10"/>
          </p:nvPr>
        </p:nvSpPr>
        <p:spPr/>
        <p:txBody>
          <a:bodyPr/>
          <a:lstStyle/>
          <a:p>
            <a:fld id="{8E66A1AB-3850-4EF4-830D-94071B9ECF6C}" type="datetime1">
              <a:rPr lang="de-DE" smtClean="0"/>
              <a:t>25.10.21</a:t>
            </a:fld>
            <a:endParaRPr lang="de-DE"/>
          </a:p>
        </p:txBody>
      </p:sp>
      <p:sp>
        <p:nvSpPr>
          <p:cNvPr id="4" name="Fußzeilenplatzhalter 3">
            <a:extLst>
              <a:ext uri="{FF2B5EF4-FFF2-40B4-BE49-F238E27FC236}">
                <a16:creationId xmlns:a16="http://schemas.microsoft.com/office/drawing/2014/main" id="{766406E4-BEF3-47FF-9F8B-AE4746C3B4D4}"/>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4FDB7E31-4770-4E5E-9EB4-99AD8EABB0E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7" name="Textplatzhalter 16">
            <a:extLst>
              <a:ext uri="{FF2B5EF4-FFF2-40B4-BE49-F238E27FC236}">
                <a16:creationId xmlns:a16="http://schemas.microsoft.com/office/drawing/2014/main" id="{051D76C4-4830-43FE-BA47-33579747D4F5}"/>
              </a:ext>
            </a:extLst>
          </p:cNvPr>
          <p:cNvSpPr>
            <a:spLocks noGrp="1"/>
          </p:cNvSpPr>
          <p:nvPr>
            <p:ph type="body" sz="quarter" idx="13" hasCustomPrompt="1"/>
          </p:nvPr>
        </p:nvSpPr>
        <p:spPr>
          <a:xfrm>
            <a:off x="1134000" y="2076947"/>
            <a:ext cx="1680221" cy="2789237"/>
          </a:xfrm>
          <a:ln w="31750">
            <a:noFill/>
            <a:miter lim="800000"/>
          </a:ln>
        </p:spPr>
        <p:txBody>
          <a:bodyPr bIns="270000" anchor="ctr" anchorCtr="0">
            <a:noAutofit/>
          </a:bodyPr>
          <a:lstStyle>
            <a:lvl1pPr marL="0" indent="0" algn="l">
              <a:lnSpc>
                <a:spcPct val="100000"/>
              </a:lnSpc>
              <a:spcBef>
                <a:spcPts val="0"/>
              </a:spcBef>
              <a:buNone/>
              <a:defRPr sz="20000" b="1">
                <a:latin typeface="+mj-lt"/>
              </a:defRPr>
            </a:lvl1pPr>
          </a:lstStyle>
          <a:p>
            <a:pPr lvl="0"/>
            <a:r>
              <a:rPr lang="de-DE"/>
              <a:t>X</a:t>
            </a:r>
          </a:p>
        </p:txBody>
      </p:sp>
      <p:sp>
        <p:nvSpPr>
          <p:cNvPr id="19" name="Textplatzhalter 18">
            <a:extLst>
              <a:ext uri="{FF2B5EF4-FFF2-40B4-BE49-F238E27FC236}">
                <a16:creationId xmlns:a16="http://schemas.microsoft.com/office/drawing/2014/main" id="{856CD078-0FCD-4C09-9C47-CEB0977D51BB}"/>
              </a:ext>
            </a:extLst>
          </p:cNvPr>
          <p:cNvSpPr>
            <a:spLocks noGrp="1"/>
          </p:cNvSpPr>
          <p:nvPr>
            <p:ph type="body" sz="quarter" idx="14" hasCustomPrompt="1"/>
          </p:nvPr>
        </p:nvSpPr>
        <p:spPr>
          <a:xfrm>
            <a:off x="2916000" y="2076947"/>
            <a:ext cx="8154000" cy="2789237"/>
          </a:xfrm>
        </p:spPr>
        <p:txBody>
          <a:bodyPr wrap="square" anchor="ctr" anchorCtr="0">
            <a:noAutofit/>
          </a:bodyPr>
          <a:lstStyle>
            <a:lvl1pPr marL="0" indent="0">
              <a:lnSpc>
                <a:spcPct val="100000"/>
              </a:lnSpc>
              <a:spcBef>
                <a:spcPts val="0"/>
              </a:spcBef>
              <a:spcAft>
                <a:spcPts val="0"/>
              </a:spcAft>
              <a:buNone/>
              <a:defRPr sz="3700" b="1">
                <a:latin typeface="+mj-lt"/>
              </a:defRPr>
            </a:lvl1pPr>
          </a:lstStyle>
          <a:p>
            <a:pPr lvl="0"/>
            <a:r>
              <a:rPr lang="de-DE">
                <a:latin typeface="+mj-lt"/>
              </a:rPr>
              <a:t>H2 Kapitel der Präsentation 37pt/37pt</a:t>
            </a:r>
            <a:endParaRPr lang="de-DE"/>
          </a:p>
        </p:txBody>
      </p:sp>
    </p:spTree>
    <p:extLst>
      <p:ext uri="{BB962C8B-B14F-4D97-AF65-F5344CB8AC3E}">
        <p14:creationId xmlns:p14="http://schemas.microsoft.com/office/powerpoint/2010/main" val="97230822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Standard_H3_2">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1B48204-F5ED-4FBF-8710-D3D65DA50F08}"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solidFill>
                  <a:schemeClr val="accent1"/>
                </a:solidFill>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44708814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Standard_H3_3">
    <p:bg>
      <p:bgPr>
        <a:solidFill>
          <a:schemeClr val="accent1"/>
        </a:solidFill>
        <a:effectLst/>
      </p:bgPr>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bg1"/>
                </a:solidFill>
              </a:defRPr>
            </a:lvl1pPr>
          </a:lstStyle>
          <a:p>
            <a:fld id="{C48ED0D7-2F86-4F5A-95C8-7DF2ABE9F74D}"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solidFill>
                  <a:schemeClr val="bg1"/>
                </a:solidFill>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bg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bg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bg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bg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125441519"/>
      </p:ext>
    </p:extLst>
  </p:cSld>
  <p:clrMapOvr>
    <a:overrideClrMapping bg1="lt1" tx1="dk1" bg2="lt2" tx2="dk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tandard_H3_4">
    <p:bg>
      <p:bgPr>
        <a:solidFill>
          <a:schemeClr val="accent1"/>
        </a:solidFill>
        <a:effectLst/>
      </p:bgPr>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bg1"/>
                </a:solidFill>
              </a:defRPr>
            </a:lvl1pPr>
          </a:lstStyle>
          <a:p>
            <a:fld id="{075CAF57-35D6-45C5-B944-76E3BD50F16D}"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solidFill>
                  <a:schemeClr val="bg1"/>
                </a:solidFill>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534988" indent="-534988">
              <a:buFontTx/>
              <a:buBlip>
                <a:blip r:embed="rId2">
                  <a:extLst>
                    <a:ext uri="{96DAC541-7B7A-43D3-8B79-37D633B846F1}">
                      <asvg:svgBlip xmlns:asvg="http://schemas.microsoft.com/office/drawing/2016/SVG/main" r:embed="rId3"/>
                    </a:ext>
                  </a:extLst>
                </a:blip>
              </a:buBlip>
              <a:defRPr>
                <a:solidFill>
                  <a:schemeClr val="bg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bg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bg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bg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Rechteck 8">
            <a:extLst>
              <a:ext uri="{FF2B5EF4-FFF2-40B4-BE49-F238E27FC236}">
                <a16:creationId xmlns:a16="http://schemas.microsoft.com/office/drawing/2014/main" id="{F69D749D-005D-4160-9434-1C570331D94B}"/>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926870775"/>
      </p:ext>
    </p:extLst>
  </p:cSld>
  <p:clrMapOvr>
    <a:overrideClrMapping bg1="lt1" tx1="dk1" bg2="lt2" tx2="dk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tandard_H3_mit_Nummerierun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p>
            <a:fld id="{B204B7F5-BC95-4533-B681-939B09DBC90A}" type="datetime1">
              <a:rPr lang="de-DE" smtClean="0"/>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7" name="Textplatzhalter 10">
            <a:extLst>
              <a:ext uri="{FF2B5EF4-FFF2-40B4-BE49-F238E27FC236}">
                <a16:creationId xmlns:a16="http://schemas.microsoft.com/office/drawing/2014/main" id="{5E48878C-E53E-4165-A8EF-8914CC0D48CC}"/>
              </a:ext>
            </a:extLst>
          </p:cNvPr>
          <p:cNvSpPr>
            <a:spLocks noGrp="1"/>
          </p:cNvSpPr>
          <p:nvPr>
            <p:ph type="body" sz="quarter" idx="13" hasCustomPrompt="1"/>
          </p:nvPr>
        </p:nvSpPr>
        <p:spPr>
          <a:xfrm>
            <a:off x="1134000" y="1270800"/>
            <a:ext cx="9936000" cy="468000"/>
          </a:xfrm>
        </p:spPr>
        <p:txBody>
          <a:bodyPr>
            <a:spAutoFit/>
          </a:bodyPr>
          <a:lstStyle>
            <a:lvl1pPr marL="0" indent="0">
              <a:lnSpc>
                <a:spcPct val="100000"/>
              </a:lnSpc>
              <a:spcBef>
                <a:spcPts val="0"/>
              </a:spcBef>
              <a:spcAft>
                <a:spcPts val="0"/>
              </a:spcAft>
              <a:buNone/>
              <a:defRPr sz="3000" b="1">
                <a:solidFill>
                  <a:schemeClr val="accent1"/>
                </a:solidFill>
                <a:latin typeface="+mj-lt"/>
              </a:defRPr>
            </a:lvl1pPr>
          </a:lstStyle>
          <a:p>
            <a:pPr lvl="0"/>
            <a:r>
              <a:rPr lang="de-DE">
                <a:latin typeface="+mj-lt"/>
              </a:rPr>
              <a:t>H3 Überschrift der Präsentation 30pt/30pt</a:t>
            </a:r>
            <a:endParaRPr lang="de-DE"/>
          </a:p>
        </p:txBody>
      </p:sp>
      <p:sp>
        <p:nvSpPr>
          <p:cNvPr id="6" name="Textplatzhalter 5">
            <a:extLst>
              <a:ext uri="{FF2B5EF4-FFF2-40B4-BE49-F238E27FC236}">
                <a16:creationId xmlns:a16="http://schemas.microsoft.com/office/drawing/2014/main" id="{F7A711C5-7380-45D3-951D-DD5D1D99122D}"/>
              </a:ext>
            </a:extLst>
          </p:cNvPr>
          <p:cNvSpPr>
            <a:spLocks noGrp="1"/>
          </p:cNvSpPr>
          <p:nvPr>
            <p:ph type="body" sz="quarter" idx="14"/>
          </p:nvPr>
        </p:nvSpPr>
        <p:spPr>
          <a:xfrm>
            <a:off x="1134000" y="2458800"/>
            <a:ext cx="9934575" cy="3014663"/>
          </a:xfrm>
        </p:spPr>
        <p:txBody>
          <a:bodyPr/>
          <a:lstStyle>
            <a:lvl1pPr marL="361950" indent="-361950">
              <a:buClr>
                <a:schemeClr val="accent1"/>
              </a:buClr>
              <a:buSzPct val="100000"/>
              <a:buFont typeface="+mj-lt"/>
              <a:buAutoNum type="arabicPeriod"/>
              <a:defRPr>
                <a:solidFill>
                  <a:schemeClr val="accent5"/>
                </a:solidFill>
              </a:defRPr>
            </a:lvl1pPr>
            <a:lvl2pPr>
              <a:buClr>
                <a:schemeClr val="accent1"/>
              </a:buClr>
              <a:buSzPct val="100000"/>
              <a:buFont typeface="+mj-lt"/>
              <a:buAutoNum type="arabicPeriod"/>
              <a:defRPr>
                <a:solidFill>
                  <a:schemeClr val="accent5"/>
                </a:solidFill>
              </a:defRPr>
            </a:lvl2pPr>
            <a:lvl3pPr>
              <a:buClr>
                <a:schemeClr val="accent1"/>
              </a:buClr>
              <a:buSzPct val="100000"/>
              <a:buFont typeface="+mj-lt"/>
              <a:buAutoNum type="arabicPeriod"/>
              <a:defRPr>
                <a:solidFill>
                  <a:schemeClr val="accent5"/>
                </a:solidFill>
              </a:defRPr>
            </a:lvl3pPr>
            <a:lvl4pPr>
              <a:buClr>
                <a:schemeClr val="accent1"/>
              </a:buClr>
              <a:buSzPct val="100000"/>
              <a:buFont typeface="+mj-lt"/>
              <a:buAutoNum type="arabicPeriod"/>
              <a:defRPr>
                <a:solidFill>
                  <a:schemeClr val="accent5"/>
                </a:solidFill>
              </a:defRPr>
            </a:lvl4pPr>
            <a:lvl5pPr>
              <a:buClr>
                <a:schemeClr val="accent1"/>
              </a:buClr>
              <a:buSzPct val="100000"/>
              <a:buFont typeface="+mj-lt"/>
              <a:buAutoNum type="arabicPeriod"/>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34057916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Zitat_1">
    <p:bg>
      <p:bgPr>
        <a:solidFill>
          <a:schemeClr val="accent1"/>
        </a:solidFill>
        <a:effectLst/>
      </p:bgPr>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bg1"/>
                </a:solidFill>
              </a:defRPr>
            </a:lvl1pPr>
          </a:lstStyle>
          <a:p>
            <a:fld id="{DE95BA50-5108-41B1-B556-2E719854E98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a:noFill/>
        </p:spPr>
        <p:txBody>
          <a:bodyPr anchor="b" anchorCtr="0"/>
          <a:lstStyle>
            <a:lvl1pPr marL="0" indent="0">
              <a:lnSpc>
                <a:spcPts val="3000"/>
              </a:lnSpc>
              <a:spcBef>
                <a:spcPts val="0"/>
              </a:spcBef>
              <a:spcAft>
                <a:spcPts val="0"/>
              </a:spcAft>
              <a:buNone/>
              <a:defRPr sz="2400">
                <a:solidFill>
                  <a:schemeClr val="bg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bg1"/>
                </a:solidFill>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8053645"/>
      </p:ext>
    </p:extLst>
  </p:cSld>
  <p:clrMapOvr>
    <a:overrideClrMapping bg1="lt1" tx1="dk1" bg2="lt2" tx2="dk2" accent1="accent1" accent2="accent2" accent3="accent3" accent4="accent4" accent5="accent5" accent6="accent6" hlink="hlink" folHlink="folHlink"/>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Zitat_2">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accent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accent1"/>
                </a:solidFill>
                <a:latin typeface="D-DIN Condensed" panose="020B0506030202030204" pitchFamily="34" charset="0"/>
              </a:defRPr>
            </a:lvl1pPr>
          </a:lstStyle>
          <a:p>
            <a:pPr lvl="0"/>
            <a:r>
              <a:rPr lang="de-DE"/>
              <a:t>Name Nachname, Position 20pt/20pt</a:t>
            </a:r>
          </a:p>
        </p:txBody>
      </p:sp>
      <p:sp>
        <p:nvSpPr>
          <p:cNvPr id="10" name="Rechteck 8">
            <a:extLst>
              <a:ext uri="{FF2B5EF4-FFF2-40B4-BE49-F238E27FC236}">
                <a16:creationId xmlns:a16="http://schemas.microsoft.com/office/drawing/2014/main" id="{EA49E1BD-B7D9-4B39-8FB6-E931FAA4033E}"/>
              </a:ext>
            </a:extLst>
          </p:cNvPr>
          <p:cNvSpPr/>
          <p:nvPr userDrawn="1"/>
        </p:nvSpPr>
        <p:spPr>
          <a:xfrm>
            <a:off x="623887" y="1266826"/>
            <a:ext cx="10944226" cy="4938283"/>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 name="connsiteX0" fmla="*/ 10943273 w 10944226"/>
              <a:gd name="connsiteY0" fmla="*/ 641350 h 5579633"/>
              <a:gd name="connsiteX1" fmla="*/ 10944226 w 10944226"/>
              <a:gd name="connsiteY1" fmla="*/ 5579633 h 5579633"/>
              <a:gd name="connsiteX2" fmla="*/ 0 w 10944226"/>
              <a:gd name="connsiteY2" fmla="*/ 5579633 h 5579633"/>
              <a:gd name="connsiteX3" fmla="*/ 0 w 10944226"/>
              <a:gd name="connsiteY3" fmla="*/ 0 h 557963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791300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41319 h 4938283"/>
              <a:gd name="connsiteX0" fmla="*/ 10943273 w 10944226"/>
              <a:gd name="connsiteY0" fmla="*/ 0 h 4938283"/>
              <a:gd name="connsiteX1" fmla="*/ 10944226 w 10944226"/>
              <a:gd name="connsiteY1" fmla="*/ 4938283 h 4938283"/>
              <a:gd name="connsiteX2" fmla="*/ 0 w 10944226"/>
              <a:gd name="connsiteY2" fmla="*/ 4938283 h 4938283"/>
              <a:gd name="connsiteX3" fmla="*/ 0 w 10944226"/>
              <a:gd name="connsiteY3" fmla="*/ 1917507 h 4938283"/>
            </a:gdLst>
            <a:ahLst/>
            <a:cxnLst>
              <a:cxn ang="0">
                <a:pos x="connsiteX0" y="connsiteY0"/>
              </a:cxn>
              <a:cxn ang="0">
                <a:pos x="connsiteX1" y="connsiteY1"/>
              </a:cxn>
              <a:cxn ang="0">
                <a:pos x="connsiteX2" y="connsiteY2"/>
              </a:cxn>
              <a:cxn ang="0">
                <a:pos x="connsiteX3" y="connsiteY3"/>
              </a:cxn>
            </a:cxnLst>
            <a:rect l="l" t="t" r="r" b="b"/>
            <a:pathLst>
              <a:path w="10944226" h="4938283">
                <a:moveTo>
                  <a:pt x="10943273" y="0"/>
                </a:moveTo>
                <a:cubicBezTo>
                  <a:pt x="10943591" y="1241282"/>
                  <a:pt x="10943908" y="3697001"/>
                  <a:pt x="10944226" y="4938283"/>
                </a:cubicBezTo>
                <a:lnTo>
                  <a:pt x="0" y="4938283"/>
                </a:lnTo>
                <a:lnTo>
                  <a:pt x="0" y="1917507"/>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cxnSp>
        <p:nvCxnSpPr>
          <p:cNvPr id="12" name="Gerader Verbinder 11">
            <a:extLst>
              <a:ext uri="{FF2B5EF4-FFF2-40B4-BE49-F238E27FC236}">
                <a16:creationId xmlns:a16="http://schemas.microsoft.com/office/drawing/2014/main" id="{5BB2A829-CD1A-4176-8F54-DB6DDA994E1F}"/>
              </a:ext>
            </a:extLst>
          </p:cNvPr>
          <p:cNvCxnSpPr>
            <a:cxnSpLocks/>
          </p:cNvCxnSpPr>
          <p:nvPr userDrawn="1"/>
        </p:nvCxnSpPr>
        <p:spPr>
          <a:xfrm flipH="1">
            <a:off x="3154680" y="623627"/>
            <a:ext cx="7764308"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996260"/>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Zitat_3">
    <p:bg>
      <p:bgPr>
        <a:solidFill>
          <a:schemeClr val="accent1"/>
        </a:solidFill>
        <a:effectLst/>
      </p:bgPr>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bg1"/>
                </a:solidFill>
              </a:defRPr>
            </a:lvl1pPr>
          </a:lstStyle>
          <a:p>
            <a:fld id="{DE95BA50-5108-41B1-B556-2E719854E983}"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bg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bg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157213013"/>
      </p:ext>
    </p:extLst>
  </p:cSld>
  <p:clrMapOvr>
    <a:overrideClrMapping bg1="lt1" tx1="dk1" bg2="lt2" tx2="dk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Zitat_4">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EF6EA1C-97A8-4E81-8E02-587664E6D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7429" y="511669"/>
            <a:ext cx="2364058" cy="2438399"/>
          </a:xfrm>
          <a:prstGeom prst="rect">
            <a:avLst/>
          </a:prstGeom>
        </p:spPr>
      </p:pic>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A151692C-C15A-4646-A578-0A0BE2EDB7FF}"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3665538" y="1267199"/>
            <a:ext cx="7399337" cy="2880000"/>
          </a:xfrm>
        </p:spPr>
        <p:txBody>
          <a:bodyPr anchor="b" anchorCtr="0"/>
          <a:lstStyle>
            <a:lvl1pPr marL="0" indent="0">
              <a:lnSpc>
                <a:spcPts val="3000"/>
              </a:lnSpc>
              <a:spcBef>
                <a:spcPts val="0"/>
              </a:spcBef>
              <a:spcAft>
                <a:spcPts val="0"/>
              </a:spcAft>
              <a:buNone/>
              <a:defRPr sz="2400">
                <a:solidFill>
                  <a:schemeClr val="accent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3664799" y="4906418"/>
            <a:ext cx="7398000" cy="306000"/>
          </a:xfrm>
        </p:spPr>
        <p:txBody>
          <a:bodyPr/>
          <a:lstStyle>
            <a:lvl1pPr marL="0" indent="0">
              <a:lnSpc>
                <a:spcPct val="100000"/>
              </a:lnSpc>
              <a:spcAft>
                <a:spcPts val="0"/>
              </a:spcAft>
              <a:buNone/>
              <a:defRPr sz="2000" b="1">
                <a:solidFill>
                  <a:schemeClr val="accent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2402838045"/>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Zitat_5">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accent1"/>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3D2FA012-97F2-4BB1-A718-5E6D5C408E39}"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8" name="Textplatzhalter 10">
            <a:extLst>
              <a:ext uri="{FF2B5EF4-FFF2-40B4-BE49-F238E27FC236}">
                <a16:creationId xmlns:a16="http://schemas.microsoft.com/office/drawing/2014/main" id="{24FF0300-0A5F-4C6E-AEFE-6E8040925DFA}"/>
              </a:ext>
            </a:extLst>
          </p:cNvPr>
          <p:cNvSpPr>
            <a:spLocks noGrp="1"/>
          </p:cNvSpPr>
          <p:nvPr>
            <p:ph type="body" sz="quarter" idx="14" hasCustomPrompt="1"/>
          </p:nvPr>
        </p:nvSpPr>
        <p:spPr>
          <a:xfrm>
            <a:off x="1134000" y="1270800"/>
            <a:ext cx="9936000" cy="3919538"/>
          </a:xfrm>
        </p:spPr>
        <p:txBody>
          <a:bodyPr anchor="ctr" anchorCtr="0">
            <a:noAutofit/>
          </a:bodyPr>
          <a:lstStyle>
            <a:lvl1pPr marL="0" indent="0" algn="ctr">
              <a:lnSpc>
                <a:spcPct val="100000"/>
              </a:lnSpc>
              <a:spcAft>
                <a:spcPts val="0"/>
              </a:spcAft>
              <a:buNone/>
              <a:defRPr sz="4000">
                <a:solidFill>
                  <a:schemeClr val="bg1"/>
                </a:solidFill>
                <a:latin typeface="+mn-lt"/>
              </a:defRPr>
            </a:lvl1pPr>
          </a:lstStyle>
          <a:p>
            <a:pPr lvl="0"/>
            <a:r>
              <a:rPr lang="de-DE"/>
              <a:t>Lorem ipsum dolor sit amet, consetetur sadipscing elitr, sed diam nonumy eirmod tempor invidunt ut labore et dolore magna aliquyam erat, sed diam voluptua. At vero eos et accusam et justo duo dolores et ea rebum.</a:t>
            </a:r>
          </a:p>
        </p:txBody>
      </p:sp>
      <p:sp>
        <p:nvSpPr>
          <p:cNvPr id="9" name="Textplatzhalter 12">
            <a:extLst>
              <a:ext uri="{FF2B5EF4-FFF2-40B4-BE49-F238E27FC236}">
                <a16:creationId xmlns:a16="http://schemas.microsoft.com/office/drawing/2014/main" id="{D2F649ED-0EA4-4F0C-9FE7-0AFA30D292F0}"/>
              </a:ext>
            </a:extLst>
          </p:cNvPr>
          <p:cNvSpPr>
            <a:spLocks noGrp="1"/>
          </p:cNvSpPr>
          <p:nvPr>
            <p:ph type="body" sz="quarter" idx="15" hasCustomPrompt="1"/>
          </p:nvPr>
        </p:nvSpPr>
        <p:spPr>
          <a:xfrm>
            <a:off x="1133999" y="5184000"/>
            <a:ext cx="9936000" cy="306000"/>
          </a:xfrm>
        </p:spPr>
        <p:txBody>
          <a:bodyPr/>
          <a:lstStyle>
            <a:lvl1pPr marL="0" indent="0" algn="ctr">
              <a:lnSpc>
                <a:spcPct val="100000"/>
              </a:lnSpc>
              <a:spcAft>
                <a:spcPts val="0"/>
              </a:spcAft>
              <a:buNone/>
              <a:defRPr sz="2000" b="1">
                <a:solidFill>
                  <a:schemeClr val="bg1"/>
                </a:solidFill>
                <a:latin typeface="D-DIN Condensed" panose="020B0506030202030204" pitchFamily="34" charset="0"/>
              </a:defRPr>
            </a:lvl1pPr>
          </a:lstStyle>
          <a:p>
            <a:pPr lvl="0"/>
            <a:r>
              <a:rPr lang="de-DE"/>
              <a:t>Name Nachname, Position 20pt/20pt</a:t>
            </a:r>
          </a:p>
        </p:txBody>
      </p:sp>
    </p:spTree>
    <p:extLst>
      <p:ext uri="{BB962C8B-B14F-4D97-AF65-F5344CB8AC3E}">
        <p14:creationId xmlns:p14="http://schemas.microsoft.com/office/powerpoint/2010/main" val="21713225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Bild_1">
    <p:spTree>
      <p:nvGrpSpPr>
        <p:cNvPr id="1" name=""/>
        <p:cNvGrpSpPr/>
        <p:nvPr/>
      </p:nvGrpSpPr>
      <p:grpSpPr>
        <a:xfrm>
          <a:off x="0" y="0"/>
          <a:ext cx="0" cy="0"/>
          <a:chOff x="0" y="0"/>
          <a:chExt cx="0" cy="0"/>
        </a:xfrm>
      </p:grpSpPr>
      <p:sp>
        <p:nvSpPr>
          <p:cNvPr id="13" name="Bildplatzhalter 12">
            <a:extLst>
              <a:ext uri="{FF2B5EF4-FFF2-40B4-BE49-F238E27FC236}">
                <a16:creationId xmlns:a16="http://schemas.microsoft.com/office/drawing/2014/main" id="{4B2FAB49-A5E9-4CFB-AC88-3EA8D84F9F0B}"/>
              </a:ext>
            </a:extLst>
          </p:cNvPr>
          <p:cNvSpPr>
            <a:spLocks noGrp="1"/>
          </p:cNvSpPr>
          <p:nvPr>
            <p:ph type="pic" sz="quarter" idx="13" hasCustomPrompt="1"/>
          </p:nvPr>
        </p:nvSpPr>
        <p:spPr>
          <a:xfrm>
            <a:off x="0" y="0"/>
            <a:ext cx="12191999" cy="6858000"/>
          </a:xfrm>
          <a:custGeom>
            <a:avLst/>
            <a:gdLst>
              <a:gd name="connsiteX0" fmla="*/ 11568609 w 12191999"/>
              <a:gd name="connsiteY0" fmla="*/ 212677 h 6858000"/>
              <a:gd name="connsiteX1" fmla="*/ 11154608 w 12191999"/>
              <a:gd name="connsiteY1" fmla="*/ 626678 h 6858000"/>
              <a:gd name="connsiteX2" fmla="*/ 11568609 w 12191999"/>
              <a:gd name="connsiteY2" fmla="*/ 1040679 h 6858000"/>
              <a:gd name="connsiteX3" fmla="*/ 11982610 w 12191999"/>
              <a:gd name="connsiteY3" fmla="*/ 626678 h 6858000"/>
              <a:gd name="connsiteX4" fmla="*/ 11568609 w 12191999"/>
              <a:gd name="connsiteY4" fmla="*/ 212677 h 6858000"/>
              <a:gd name="connsiteX5" fmla="*/ 0 w 12191999"/>
              <a:gd name="connsiteY5" fmla="*/ 0 h 6858000"/>
              <a:gd name="connsiteX6" fmla="*/ 12191999 w 12191999"/>
              <a:gd name="connsiteY6" fmla="*/ 0 h 6858000"/>
              <a:gd name="connsiteX7" fmla="*/ 12191999 w 12191999"/>
              <a:gd name="connsiteY7" fmla="*/ 6858000 h 6858000"/>
              <a:gd name="connsiteX8" fmla="*/ 0 w 12191999"/>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6858000">
                <a:moveTo>
                  <a:pt x="11568609" y="212677"/>
                </a:moveTo>
                <a:cubicBezTo>
                  <a:pt x="11339963" y="212677"/>
                  <a:pt x="11154608" y="398032"/>
                  <a:pt x="11154608" y="626678"/>
                </a:cubicBezTo>
                <a:cubicBezTo>
                  <a:pt x="11154608" y="855324"/>
                  <a:pt x="11339963" y="1040679"/>
                  <a:pt x="11568609" y="1040679"/>
                </a:cubicBezTo>
                <a:cubicBezTo>
                  <a:pt x="11797255" y="1040679"/>
                  <a:pt x="11982610" y="855324"/>
                  <a:pt x="11982610" y="626678"/>
                </a:cubicBezTo>
                <a:cubicBezTo>
                  <a:pt x="11982610" y="398032"/>
                  <a:pt x="11797255" y="212677"/>
                  <a:pt x="11568609" y="212677"/>
                </a:cubicBezTo>
                <a:close/>
                <a:moveTo>
                  <a:pt x="0" y="0"/>
                </a:moveTo>
                <a:lnTo>
                  <a:pt x="12191999" y="0"/>
                </a:lnTo>
                <a:lnTo>
                  <a:pt x="12191999" y="6858000"/>
                </a:lnTo>
                <a:lnTo>
                  <a:pt x="0" y="6858000"/>
                </a:lnTo>
                <a:close/>
              </a:path>
            </a:pathLst>
          </a:custGeom>
          <a:pattFill prst="pct80">
            <a:fgClr>
              <a:schemeClr val="accent1"/>
            </a:fgClr>
            <a:bgClr>
              <a:schemeClr val="bg1"/>
            </a:bgClr>
          </a:pattFill>
        </p:spPr>
        <p:txBody>
          <a:bodyPr wrap="square" anchor="ctr">
            <a:noAutofit/>
          </a:bodyPr>
          <a:lstStyle>
            <a:lvl1pPr marL="0" indent="0" algn="ctr">
              <a:lnSpc>
                <a:spcPct val="100000"/>
              </a:lnSpc>
              <a:spcAft>
                <a:spcPts val="0"/>
              </a:spcAft>
              <a:buNone/>
              <a:defRPr i="1">
                <a:solidFill>
                  <a:schemeClr val="bg1"/>
                </a:solidFill>
              </a:defRPr>
            </a:lvl1pPr>
          </a:lstStyle>
          <a:p>
            <a:r>
              <a:rPr lang="de-DE"/>
              <a:t>Bild per Drag &amp; Drop einfügen</a:t>
            </a:r>
          </a:p>
        </p:txBody>
      </p:sp>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bg1"/>
                </a:solidFill>
              </a:defRPr>
            </a:lvl1pPr>
          </a:lstStyle>
          <a:p>
            <a:fld id="{B0B39A00-439B-4350-AD8C-21A2FE81A7D4}"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bg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bg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bg1"/>
          </a:solidFill>
        </p:spPr>
        <p:txBody>
          <a:bodyPr>
            <a:noAutofit/>
          </a:bodyPr>
          <a:lstStyle>
            <a:lvl1pPr marL="0" indent="0">
              <a:buNone/>
              <a:defRPr>
                <a:solidFill>
                  <a:schemeClr val="bg1"/>
                </a:solidFill>
              </a:defRPr>
            </a:lvl1pPr>
          </a:lstStyle>
          <a:p>
            <a:pPr lvl="0"/>
            <a:endParaRPr lang="de-DE"/>
          </a:p>
        </p:txBody>
      </p:sp>
    </p:spTree>
    <p:extLst>
      <p:ext uri="{BB962C8B-B14F-4D97-AF65-F5344CB8AC3E}">
        <p14:creationId xmlns:p14="http://schemas.microsoft.com/office/powerpoint/2010/main" val="3540465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piteltrenner_6">
    <p:bg>
      <p:bgRef idx="1001">
        <a:schemeClr val="bg2"/>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191E553B-FD8D-4751-A18E-4BB91CE7E98A}"/>
              </a:ext>
            </a:extLst>
          </p:cNvPr>
          <p:cNvSpPr>
            <a:spLocks noGrp="1"/>
          </p:cNvSpPr>
          <p:nvPr>
            <p:ph type="dt" sz="half" idx="10"/>
          </p:nvPr>
        </p:nvSpPr>
        <p:spPr/>
        <p:txBody>
          <a:bodyPr/>
          <a:lstStyle>
            <a:lvl1pPr>
              <a:defRPr>
                <a:solidFill>
                  <a:schemeClr val="tx1"/>
                </a:solidFill>
              </a:defRPr>
            </a:lvl1pPr>
          </a:lstStyle>
          <a:p>
            <a:fld id="{B0B39A00-439B-4350-AD8C-21A2FE81A7D4}" type="datetime1">
              <a:rPr lang="de-DE" smtClean="0"/>
              <a:pPr/>
              <a:t>25.10.21</a:t>
            </a:fld>
            <a:endParaRPr lang="de-DE"/>
          </a:p>
        </p:txBody>
      </p:sp>
      <p:sp>
        <p:nvSpPr>
          <p:cNvPr id="4" name="Fußzeilenplatzhalter 3">
            <a:extLst>
              <a:ext uri="{FF2B5EF4-FFF2-40B4-BE49-F238E27FC236}">
                <a16:creationId xmlns:a16="http://schemas.microsoft.com/office/drawing/2014/main" id="{8E688010-691F-4A02-A4E7-DC5AE95F213B}"/>
              </a:ext>
            </a:extLst>
          </p:cNvPr>
          <p:cNvSpPr>
            <a:spLocks noGrp="1"/>
          </p:cNvSpPr>
          <p:nvPr>
            <p:ph type="ftr" sz="quarter" idx="11"/>
          </p:nvPr>
        </p:nvSpPr>
        <p:spPr/>
        <p:txBody>
          <a:bodyPr/>
          <a:lstStyle>
            <a:lvl1pPr>
              <a:defRPr>
                <a:solidFill>
                  <a:schemeClr val="tx1"/>
                </a:solidFill>
              </a:defRPr>
            </a:lvl1pPr>
          </a:lstStyle>
          <a:p>
            <a:r>
              <a:rPr lang="de-DE"/>
              <a:t>Titel der Präsentation</a:t>
            </a:r>
          </a:p>
        </p:txBody>
      </p:sp>
      <p:sp>
        <p:nvSpPr>
          <p:cNvPr id="5" name="Foliennummernplatzhalter 4">
            <a:extLst>
              <a:ext uri="{FF2B5EF4-FFF2-40B4-BE49-F238E27FC236}">
                <a16:creationId xmlns:a16="http://schemas.microsoft.com/office/drawing/2014/main" id="{BC64C373-E169-4FC9-B70D-58CA7C20ADB0}"/>
              </a:ext>
            </a:extLst>
          </p:cNvPr>
          <p:cNvSpPr>
            <a:spLocks noGrp="1"/>
          </p:cNvSpPr>
          <p:nvPr>
            <p:ph type="sldNum" sz="quarter" idx="12"/>
          </p:nvPr>
        </p:nvSpPr>
        <p:spPr/>
        <p:txBody>
          <a:bodyPr/>
          <a:lstStyle>
            <a:lvl1pPr>
              <a:defRPr>
                <a:solidFill>
                  <a:schemeClr val="tx1"/>
                </a:solidFill>
              </a:defRPr>
            </a:lvl1pPr>
          </a:lstStyle>
          <a:p>
            <a:fld id="{641A0B49-8274-4492-8111-5E558BE9596A}" type="slidenum">
              <a:rPr lang="de-DE" smtClean="0"/>
              <a:pPr/>
              <a:t>‹Nr.›</a:t>
            </a:fld>
            <a:endParaRPr lang="de-DE"/>
          </a:p>
        </p:txBody>
      </p:sp>
      <p:sp>
        <p:nvSpPr>
          <p:cNvPr id="12" name="Textplatzhalter 11">
            <a:extLst>
              <a:ext uri="{FF2B5EF4-FFF2-40B4-BE49-F238E27FC236}">
                <a16:creationId xmlns:a16="http://schemas.microsoft.com/office/drawing/2014/main" id="{A2CA1919-0163-4E01-A836-7336918BF5E0}"/>
              </a:ext>
            </a:extLst>
          </p:cNvPr>
          <p:cNvSpPr>
            <a:spLocks noGrp="1"/>
          </p:cNvSpPr>
          <p:nvPr>
            <p:ph type="body" sz="quarter" idx="14" hasCustomPrompt="1"/>
          </p:nvPr>
        </p:nvSpPr>
        <p:spPr>
          <a:xfrm>
            <a:off x="1144588" y="4114483"/>
            <a:ext cx="9902825" cy="1708160"/>
          </a:xfrm>
        </p:spPr>
        <p:txBody>
          <a:bodyPr/>
          <a:lstStyle>
            <a:lvl1pPr marL="0" indent="0">
              <a:lnSpc>
                <a:spcPct val="100000"/>
              </a:lnSpc>
              <a:spcAft>
                <a:spcPts val="0"/>
              </a:spcAft>
              <a:buNone/>
              <a:defRPr sz="3700" b="1">
                <a:solidFill>
                  <a:schemeClr val="tx1"/>
                </a:solidFill>
              </a:defRPr>
            </a:lvl1pPr>
          </a:lstStyle>
          <a:p>
            <a:pPr lvl="0"/>
            <a:r>
              <a:rPr lang="de-DE"/>
              <a:t>H2 Titel der Präsentation 37pt/37pt</a:t>
            </a:r>
          </a:p>
        </p:txBody>
      </p:sp>
      <p:sp>
        <p:nvSpPr>
          <p:cNvPr id="7" name="Textplatzhalter 6">
            <a:extLst>
              <a:ext uri="{FF2B5EF4-FFF2-40B4-BE49-F238E27FC236}">
                <a16:creationId xmlns:a16="http://schemas.microsoft.com/office/drawing/2014/main" id="{424E48EC-3D4D-41EE-8965-2B057D86155B}"/>
              </a:ext>
            </a:extLst>
          </p:cNvPr>
          <p:cNvSpPr>
            <a:spLocks noGrp="1"/>
          </p:cNvSpPr>
          <p:nvPr>
            <p:ph type="body" sz="quarter" idx="15"/>
          </p:nvPr>
        </p:nvSpPr>
        <p:spPr>
          <a:xfrm>
            <a:off x="1144588" y="3648074"/>
            <a:ext cx="4862512" cy="257176"/>
          </a:xfrm>
          <a:solidFill>
            <a:schemeClr val="tx1"/>
          </a:solidFill>
        </p:spPr>
        <p:txBody>
          <a:bodyPr>
            <a:noAutofit/>
          </a:bodyPr>
          <a:lstStyle>
            <a:lvl1pPr marL="0" indent="0">
              <a:buNone/>
              <a:defRPr>
                <a:solidFill>
                  <a:schemeClr val="tx1"/>
                </a:solidFill>
              </a:defRPr>
            </a:lvl1pPr>
          </a:lstStyle>
          <a:p>
            <a:pPr lvl="0"/>
            <a:endParaRPr lang="de-DE"/>
          </a:p>
        </p:txBody>
      </p:sp>
    </p:spTree>
    <p:extLst>
      <p:ext uri="{BB962C8B-B14F-4D97-AF65-F5344CB8AC3E}">
        <p14:creationId xmlns:p14="http://schemas.microsoft.com/office/powerpoint/2010/main" val="952519030"/>
      </p:ext>
    </p:extLst>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Bild_3">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A55A545B-2C49-44E4-96EA-E42A09BC4CFF}"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0" y="0"/>
            <a:ext cx="7365719" cy="6857143"/>
          </a:xfrm>
          <a:pattFill prst="pct80">
            <a:fgClr>
              <a:schemeClr val="accent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7361999" y="1270800"/>
            <a:ext cx="3708000" cy="360000"/>
          </a:xfrm>
        </p:spPr>
        <p:txBody>
          <a:bodyPr lIns="46800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7366000" y="2458801"/>
            <a:ext cx="3708000"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8351957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Bild_2">
    <p:bg>
      <p:bgRef idx="1001">
        <a:schemeClr val="bg1"/>
      </p:bgRef>
    </p:bg>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AFA33CDC-1019-40D2-BAA7-12F9710D2BA0}"/>
              </a:ext>
            </a:extLst>
          </p:cNvPr>
          <p:cNvSpPr>
            <a:spLocks noGrp="1"/>
          </p:cNvSpPr>
          <p:nvPr>
            <p:ph type="dt" sz="half" idx="10"/>
          </p:nvPr>
        </p:nvSpPr>
        <p:spPr/>
        <p:txBody>
          <a:bodyPr/>
          <a:lstStyle>
            <a:lvl1pPr>
              <a:defRPr>
                <a:solidFill>
                  <a:schemeClr val="accent5"/>
                </a:solidFill>
              </a:defRPr>
            </a:lvl1pPr>
          </a:lstStyle>
          <a:p>
            <a:fld id="{1F6A3386-BAEC-46B8-BF3F-8B3A0CBF6D1C}" type="datetime1">
              <a:rPr lang="de-DE" smtClean="0"/>
              <a:pPr/>
              <a:t>25.10.21</a:t>
            </a:fld>
            <a:endParaRPr lang="de-DE"/>
          </a:p>
        </p:txBody>
      </p:sp>
      <p:sp>
        <p:nvSpPr>
          <p:cNvPr id="4" name="Fußzeilenplatzhalter 3">
            <a:extLst>
              <a:ext uri="{FF2B5EF4-FFF2-40B4-BE49-F238E27FC236}">
                <a16:creationId xmlns:a16="http://schemas.microsoft.com/office/drawing/2014/main" id="{881DF3D1-E98F-4C7D-997E-30D2C5EC942B}"/>
              </a:ext>
            </a:extLst>
          </p:cNvPr>
          <p:cNvSpPr>
            <a:spLocks noGrp="1"/>
          </p:cNvSpPr>
          <p:nvPr>
            <p:ph type="ftr" sz="quarter" idx="11"/>
          </p:nvPr>
        </p:nvSpPr>
        <p:spPr/>
        <p:txBody>
          <a:bodyPr/>
          <a:lstStyle>
            <a:lvl1pPr>
              <a:defRPr>
                <a:solidFill>
                  <a:schemeClr val="accent5"/>
                </a:solidFill>
              </a:defRPr>
            </a:lvl1pPr>
          </a:lstStyle>
          <a:p>
            <a:r>
              <a:rPr lang="de-DE"/>
              <a:t>Titel der Präsentation</a:t>
            </a:r>
          </a:p>
        </p:txBody>
      </p:sp>
      <p:sp>
        <p:nvSpPr>
          <p:cNvPr id="5" name="Foliennummernplatzhalter 4">
            <a:extLst>
              <a:ext uri="{FF2B5EF4-FFF2-40B4-BE49-F238E27FC236}">
                <a16:creationId xmlns:a16="http://schemas.microsoft.com/office/drawing/2014/main" id="{3F1E0672-A9CD-4104-9070-17323B7F0986}"/>
              </a:ext>
            </a:extLst>
          </p:cNvPr>
          <p:cNvSpPr>
            <a:spLocks noGrp="1"/>
          </p:cNvSpPr>
          <p:nvPr>
            <p:ph type="sldNum" sz="quarter" idx="12"/>
          </p:nvPr>
        </p:nvSpPr>
        <p:spPr/>
        <p:txBody>
          <a:bodyPr/>
          <a:lstStyle>
            <a:lvl1pPr>
              <a:defRPr>
                <a:solidFill>
                  <a:schemeClr val="accent5"/>
                </a:solidFill>
              </a:defRPr>
            </a:lvl1pPr>
          </a:lstStyle>
          <a:p>
            <a:fld id="{641A0B49-8274-4492-8111-5E558BE9596A}" type="slidenum">
              <a:rPr lang="de-DE" smtClean="0"/>
              <a:pPr/>
              <a:t>‹Nr.›</a:t>
            </a:fld>
            <a:endParaRPr lang="de-DE"/>
          </a:p>
        </p:txBody>
      </p:sp>
      <p:sp>
        <p:nvSpPr>
          <p:cNvPr id="18" name="Textplatzhalter 17">
            <a:extLst>
              <a:ext uri="{FF2B5EF4-FFF2-40B4-BE49-F238E27FC236}">
                <a16:creationId xmlns:a16="http://schemas.microsoft.com/office/drawing/2014/main" id="{C88C063E-4974-4C0E-9CC9-B7EAE10F1E8F}"/>
              </a:ext>
            </a:extLst>
          </p:cNvPr>
          <p:cNvSpPr>
            <a:spLocks noGrp="1"/>
          </p:cNvSpPr>
          <p:nvPr>
            <p:ph type="body" sz="quarter" idx="13" hasCustomPrompt="1"/>
          </p:nvPr>
        </p:nvSpPr>
        <p:spPr>
          <a:xfrm>
            <a:off x="6184900" y="1267199"/>
            <a:ext cx="4879975" cy="2880000"/>
          </a:xfrm>
        </p:spPr>
        <p:txBody>
          <a:bodyPr lIns="468000" anchor="b" anchorCtr="0"/>
          <a:lstStyle>
            <a:lvl1pPr marL="0" indent="0">
              <a:lnSpc>
                <a:spcPts val="3000"/>
              </a:lnSpc>
              <a:spcBef>
                <a:spcPts val="0"/>
              </a:spcBef>
              <a:spcAft>
                <a:spcPts val="0"/>
              </a:spcAft>
              <a:buNone/>
              <a:defRPr sz="2400">
                <a:solidFill>
                  <a:schemeClr val="accent1"/>
                </a:solidFill>
                <a:latin typeface="+mn-lt"/>
              </a:defRPr>
            </a:lvl1pPr>
          </a:lstStyle>
          <a:p>
            <a:pPr lvl="0"/>
            <a:r>
              <a:rPr lang="de-DE"/>
              <a:t>Fließtext 24pt/30pt</a:t>
            </a:r>
          </a:p>
        </p:txBody>
      </p:sp>
      <p:sp>
        <p:nvSpPr>
          <p:cNvPr id="20" name="Textplatzhalter 19">
            <a:extLst>
              <a:ext uri="{FF2B5EF4-FFF2-40B4-BE49-F238E27FC236}">
                <a16:creationId xmlns:a16="http://schemas.microsoft.com/office/drawing/2014/main" id="{B8E6FDCB-963F-4E92-87ED-37DCDF916CE9}"/>
              </a:ext>
            </a:extLst>
          </p:cNvPr>
          <p:cNvSpPr>
            <a:spLocks noGrp="1"/>
          </p:cNvSpPr>
          <p:nvPr>
            <p:ph type="body" sz="quarter" idx="14" hasCustomPrompt="1"/>
          </p:nvPr>
        </p:nvSpPr>
        <p:spPr>
          <a:xfrm>
            <a:off x="6182823" y="4906418"/>
            <a:ext cx="4879976" cy="306000"/>
          </a:xfrm>
        </p:spPr>
        <p:txBody>
          <a:bodyPr lIns="468000"/>
          <a:lstStyle>
            <a:lvl1pPr marL="0" indent="0">
              <a:lnSpc>
                <a:spcPct val="100000"/>
              </a:lnSpc>
              <a:spcAft>
                <a:spcPts val="0"/>
              </a:spcAft>
              <a:buNone/>
              <a:defRPr sz="2000" b="1">
                <a:solidFill>
                  <a:schemeClr val="accent1"/>
                </a:solidFill>
                <a:latin typeface="D-DIN Condensed" panose="020B0506030202030204" pitchFamily="34" charset="0"/>
              </a:defRPr>
            </a:lvl1pPr>
          </a:lstStyle>
          <a:p>
            <a:pPr lvl="0"/>
            <a:r>
              <a:rPr lang="de-DE"/>
              <a:t>Name Nachname, Position 20pt/20pt</a:t>
            </a:r>
          </a:p>
        </p:txBody>
      </p:sp>
      <p:sp>
        <p:nvSpPr>
          <p:cNvPr id="11" name="Rechteck 8">
            <a:extLst>
              <a:ext uri="{FF2B5EF4-FFF2-40B4-BE49-F238E27FC236}">
                <a16:creationId xmlns:a16="http://schemas.microsoft.com/office/drawing/2014/main" id="{C96A31BA-7936-41FE-A828-F87A34C5001D}"/>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
        <p:nvSpPr>
          <p:cNvPr id="13" name="Bildplatzhalter 15">
            <a:extLst>
              <a:ext uri="{FF2B5EF4-FFF2-40B4-BE49-F238E27FC236}">
                <a16:creationId xmlns:a16="http://schemas.microsoft.com/office/drawing/2014/main" id="{6C0FECF3-D9E5-421E-B5FA-3E8A3FC7F350}"/>
              </a:ext>
            </a:extLst>
          </p:cNvPr>
          <p:cNvSpPr>
            <a:spLocks noGrp="1"/>
          </p:cNvSpPr>
          <p:nvPr>
            <p:ph type="pic" sz="quarter" idx="15" hasCustomPrompt="1"/>
          </p:nvPr>
        </p:nvSpPr>
        <p:spPr>
          <a:xfrm>
            <a:off x="610248" y="611541"/>
            <a:ext cx="5472112" cy="5608284"/>
          </a:xfrm>
          <a:pattFill prst="pct80">
            <a:fgClr>
              <a:schemeClr val="accent1"/>
            </a:fgClr>
            <a:bgClr>
              <a:schemeClr val="bg1"/>
            </a:bgClr>
          </a:pattFill>
          <a:ln>
            <a:noFill/>
          </a:ln>
        </p:spPr>
        <p:txBody>
          <a:bodyPr anchor="ctr" anchorCtr="0">
            <a:noAutofit/>
          </a:bodyPr>
          <a:lstStyle>
            <a:lvl1pPr marL="0" indent="0" algn="ctr">
              <a:buNone/>
              <a:defRPr i="1">
                <a:solidFill>
                  <a:schemeClr val="bg1"/>
                </a:solidFill>
              </a:defRPr>
            </a:lvl1pPr>
          </a:lstStyle>
          <a:p>
            <a:r>
              <a:rPr lang="de-DE"/>
              <a:t>Bild per Drag &amp; Drop einfügen</a:t>
            </a:r>
          </a:p>
        </p:txBody>
      </p:sp>
    </p:spTree>
    <p:extLst>
      <p:ext uri="{BB962C8B-B14F-4D97-AF65-F5344CB8AC3E}">
        <p14:creationId xmlns:p14="http://schemas.microsoft.com/office/powerpoint/2010/main" val="2071253184"/>
      </p:ext>
    </p:extLst>
  </p:cSld>
  <p:clrMapOvr>
    <a:overrideClrMapping bg1="lt1" tx1="dk1" bg2="lt2" tx2="dk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ild_4">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0E715321-EA9C-4C65-97A4-974403B1D84A}"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3" name="Textplatzhalter 12">
            <a:extLst>
              <a:ext uri="{FF2B5EF4-FFF2-40B4-BE49-F238E27FC236}">
                <a16:creationId xmlns:a16="http://schemas.microsoft.com/office/drawing/2014/main" id="{75CD25CA-E4DD-4205-B631-6CDCF1B75320}"/>
              </a:ext>
            </a:extLst>
          </p:cNvPr>
          <p:cNvSpPr>
            <a:spLocks noGrp="1"/>
          </p:cNvSpPr>
          <p:nvPr>
            <p:ph type="body" sz="quarter" idx="15" hasCustomPrompt="1"/>
          </p:nvPr>
        </p:nvSpPr>
        <p:spPr>
          <a:xfrm>
            <a:off x="6184900" y="1270800"/>
            <a:ext cx="4885099" cy="360000"/>
          </a:xfrm>
        </p:spPr>
        <p:txBody>
          <a:bodyPr lIns="46800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7" name="Textplatzhalter 6">
            <a:extLst>
              <a:ext uri="{FF2B5EF4-FFF2-40B4-BE49-F238E27FC236}">
                <a16:creationId xmlns:a16="http://schemas.microsoft.com/office/drawing/2014/main" id="{9FBFD7C9-262E-49FE-8F37-873368195135}"/>
              </a:ext>
            </a:extLst>
          </p:cNvPr>
          <p:cNvSpPr>
            <a:spLocks noGrp="1"/>
          </p:cNvSpPr>
          <p:nvPr>
            <p:ph type="body" sz="quarter" idx="16"/>
          </p:nvPr>
        </p:nvSpPr>
        <p:spPr>
          <a:xfrm>
            <a:off x="6184800" y="2458801"/>
            <a:ext cx="4885099" cy="3491150"/>
          </a:xfrm>
        </p:spPr>
        <p:txBody>
          <a:bodyPr lIns="46800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Bildplatzhalter 8">
            <a:extLst>
              <a:ext uri="{FF2B5EF4-FFF2-40B4-BE49-F238E27FC236}">
                <a16:creationId xmlns:a16="http://schemas.microsoft.com/office/drawing/2014/main" id="{812AB794-FCA2-440C-9E01-3791811C793E}"/>
              </a:ext>
            </a:extLst>
          </p:cNvPr>
          <p:cNvSpPr>
            <a:spLocks noGrp="1"/>
          </p:cNvSpPr>
          <p:nvPr>
            <p:ph type="pic" sz="quarter" idx="13" hasCustomPrompt="1"/>
          </p:nvPr>
        </p:nvSpPr>
        <p:spPr>
          <a:xfrm>
            <a:off x="623888" y="639763"/>
            <a:ext cx="4806941" cy="5580062"/>
          </a:xfrm>
          <a:pattFill prst="pct80">
            <a:fgClr>
              <a:schemeClr val="accent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Tree>
    <p:extLst>
      <p:ext uri="{BB962C8B-B14F-4D97-AF65-F5344CB8AC3E}">
        <p14:creationId xmlns:p14="http://schemas.microsoft.com/office/powerpoint/2010/main" val="45495999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Bild_5">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41D0183-33D9-43CA-9BE9-C86E4EDDFB23}"/>
              </a:ext>
            </a:extLst>
          </p:cNvPr>
          <p:cNvSpPr>
            <a:spLocks noGrp="1"/>
          </p:cNvSpPr>
          <p:nvPr>
            <p:ph type="dt" sz="half" idx="10"/>
          </p:nvPr>
        </p:nvSpPr>
        <p:spPr/>
        <p:txBody>
          <a:bodyPr/>
          <a:lstStyle/>
          <a:p>
            <a:fld id="{CB768E12-405A-48FF-9E3C-B1664E30C06D}" type="datetime1">
              <a:rPr lang="de-DE" smtClean="0"/>
              <a:t>25.10.21</a:t>
            </a:fld>
            <a:endParaRPr lang="de-DE"/>
          </a:p>
        </p:txBody>
      </p:sp>
      <p:sp>
        <p:nvSpPr>
          <p:cNvPr id="4" name="Fußzeilenplatzhalter 3">
            <a:extLst>
              <a:ext uri="{FF2B5EF4-FFF2-40B4-BE49-F238E27FC236}">
                <a16:creationId xmlns:a16="http://schemas.microsoft.com/office/drawing/2014/main" id="{3CC39D17-3061-4378-BF14-3E41813BD478}"/>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DD4D6A24-8B91-4794-A08E-6E664C1027C8}"/>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9" name="Bildplatzhalter 8">
            <a:extLst>
              <a:ext uri="{FF2B5EF4-FFF2-40B4-BE49-F238E27FC236}">
                <a16:creationId xmlns:a16="http://schemas.microsoft.com/office/drawing/2014/main" id="{BA184B2A-6BE5-4539-82FC-EF767E4328ED}"/>
              </a:ext>
            </a:extLst>
          </p:cNvPr>
          <p:cNvSpPr>
            <a:spLocks noGrp="1"/>
          </p:cNvSpPr>
          <p:nvPr>
            <p:ph type="pic" sz="quarter" idx="13" hasCustomPrompt="1"/>
          </p:nvPr>
        </p:nvSpPr>
        <p:spPr>
          <a:xfrm>
            <a:off x="623888" y="1475165"/>
            <a:ext cx="5383211" cy="4474785"/>
          </a:xfrm>
          <a:pattFill prst="pct80">
            <a:fgClr>
              <a:schemeClr val="accent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0" name="Bildplatzhalter 8">
            <a:extLst>
              <a:ext uri="{FF2B5EF4-FFF2-40B4-BE49-F238E27FC236}">
                <a16:creationId xmlns:a16="http://schemas.microsoft.com/office/drawing/2014/main" id="{172B0F2E-F953-413A-A270-086A893F09F0}"/>
              </a:ext>
            </a:extLst>
          </p:cNvPr>
          <p:cNvSpPr>
            <a:spLocks noGrp="1"/>
          </p:cNvSpPr>
          <p:nvPr>
            <p:ph type="pic" sz="quarter" idx="14" hasCustomPrompt="1"/>
          </p:nvPr>
        </p:nvSpPr>
        <p:spPr>
          <a:xfrm>
            <a:off x="6184899" y="1475165"/>
            <a:ext cx="5383212" cy="4474785"/>
          </a:xfrm>
          <a:pattFill prst="pct80">
            <a:fgClr>
              <a:schemeClr val="accent1"/>
            </a:fgClr>
            <a:bgClr>
              <a:schemeClr val="bg1"/>
            </a:bgClr>
          </a:pattFill>
        </p:spPr>
        <p:txBody>
          <a:bodyPr anchor="ctr" anchorCtr="0">
            <a:noAutofit/>
          </a:bodyPr>
          <a:lstStyle>
            <a:lvl1pPr marL="0" indent="0" algn="ctr">
              <a:buNone/>
              <a:defRPr i="1">
                <a:solidFill>
                  <a:schemeClr val="bg1"/>
                </a:solidFill>
              </a:defRPr>
            </a:lvl1pPr>
          </a:lstStyle>
          <a:p>
            <a:r>
              <a:rPr lang="de-DE"/>
              <a:t>Bild per Drag &amp; Drop einfügen</a:t>
            </a:r>
          </a:p>
        </p:txBody>
      </p:sp>
      <p:sp>
        <p:nvSpPr>
          <p:cNvPr id="11" name="Textplatzhalter 12">
            <a:extLst>
              <a:ext uri="{FF2B5EF4-FFF2-40B4-BE49-F238E27FC236}">
                <a16:creationId xmlns:a16="http://schemas.microsoft.com/office/drawing/2014/main" id="{8FAF6E58-2E96-4BEF-A403-41E9E8B0D468}"/>
              </a:ext>
            </a:extLst>
          </p:cNvPr>
          <p:cNvSpPr>
            <a:spLocks noGrp="1"/>
          </p:cNvSpPr>
          <p:nvPr>
            <p:ph type="body" sz="quarter" idx="18" hasCustomPrompt="1"/>
          </p:nvPr>
        </p:nvSpPr>
        <p:spPr>
          <a:xfrm>
            <a:off x="623887" y="896939"/>
            <a:ext cx="10438911" cy="360000"/>
          </a:xfrm>
        </p:spPr>
        <p:txBody>
          <a:bodyPr lIns="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12" name="Textplatzhalter 15">
            <a:extLst>
              <a:ext uri="{FF2B5EF4-FFF2-40B4-BE49-F238E27FC236}">
                <a16:creationId xmlns:a16="http://schemas.microsoft.com/office/drawing/2014/main" id="{04DB7BB0-837E-4398-B691-5EE39978F487}"/>
              </a:ext>
            </a:extLst>
          </p:cNvPr>
          <p:cNvSpPr>
            <a:spLocks noGrp="1"/>
          </p:cNvSpPr>
          <p:nvPr>
            <p:ph type="body" sz="quarter" idx="19" hasCustomPrompt="1"/>
          </p:nvPr>
        </p:nvSpPr>
        <p:spPr>
          <a:xfrm>
            <a:off x="623887" y="5949950"/>
            <a:ext cx="5383212" cy="270000"/>
          </a:xfrm>
        </p:spPr>
        <p:txBody>
          <a:bodyPr bIns="36000" anchor="ctr" anchorCtr="0">
            <a:noAutofit/>
          </a:bodyPr>
          <a:lstStyle>
            <a:lvl1pPr marL="0" indent="0" algn="ctr">
              <a:lnSpc>
                <a:spcPct val="100000"/>
              </a:lnSpc>
              <a:buNone/>
              <a:defRPr sz="1050" b="1">
                <a:solidFill>
                  <a:schemeClr val="accent1"/>
                </a:solidFill>
                <a:latin typeface="D-DIN Condensed" panose="020B0506030202030204" pitchFamily="34" charset="0"/>
              </a:defRPr>
            </a:lvl1pPr>
          </a:lstStyle>
          <a:p>
            <a:pPr lvl="0"/>
            <a:r>
              <a:rPr lang="de-DE"/>
              <a:t>Bildunterschrift, Quelle 10,5pt/10,5pt</a:t>
            </a:r>
          </a:p>
        </p:txBody>
      </p:sp>
      <p:sp>
        <p:nvSpPr>
          <p:cNvPr id="13" name="Textplatzhalter 15">
            <a:extLst>
              <a:ext uri="{FF2B5EF4-FFF2-40B4-BE49-F238E27FC236}">
                <a16:creationId xmlns:a16="http://schemas.microsoft.com/office/drawing/2014/main" id="{C1E94696-3394-4818-A983-A4EF7DCADF33}"/>
              </a:ext>
            </a:extLst>
          </p:cNvPr>
          <p:cNvSpPr>
            <a:spLocks noGrp="1"/>
          </p:cNvSpPr>
          <p:nvPr>
            <p:ph type="body" sz="quarter" idx="20" hasCustomPrompt="1"/>
          </p:nvPr>
        </p:nvSpPr>
        <p:spPr>
          <a:xfrm>
            <a:off x="6184901" y="5949950"/>
            <a:ext cx="5383212" cy="270000"/>
          </a:xfrm>
        </p:spPr>
        <p:txBody>
          <a:bodyPr bIns="36000" anchor="ctr" anchorCtr="0">
            <a:noAutofit/>
          </a:bodyPr>
          <a:lstStyle>
            <a:lvl1pPr marL="0" indent="0" algn="ctr">
              <a:lnSpc>
                <a:spcPct val="100000"/>
              </a:lnSpc>
              <a:buNone/>
              <a:defRPr sz="1050" b="1">
                <a:solidFill>
                  <a:schemeClr val="accent1"/>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140654567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Bild_6">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DAFB2A96-7531-4022-9942-41D51F207D8E}"/>
              </a:ext>
            </a:extLst>
          </p:cNvPr>
          <p:cNvSpPr>
            <a:spLocks noGrp="1"/>
          </p:cNvSpPr>
          <p:nvPr>
            <p:ph type="dt" sz="half" idx="10"/>
          </p:nvPr>
        </p:nvSpPr>
        <p:spPr/>
        <p:txBody>
          <a:bodyPr/>
          <a:lstStyle/>
          <a:p>
            <a:fld id="{30E4DEE5-77B3-41E9-BF70-691F90B9DE08}" type="datetime1">
              <a:rPr lang="de-DE" smtClean="0"/>
              <a:t>25.10.21</a:t>
            </a:fld>
            <a:endParaRPr lang="de-DE"/>
          </a:p>
        </p:txBody>
      </p:sp>
      <p:sp>
        <p:nvSpPr>
          <p:cNvPr id="4" name="Fußzeilenplatzhalter 3">
            <a:extLst>
              <a:ext uri="{FF2B5EF4-FFF2-40B4-BE49-F238E27FC236}">
                <a16:creationId xmlns:a16="http://schemas.microsoft.com/office/drawing/2014/main" id="{217CBEC0-624E-48DF-8A12-2A4A94E0BC67}"/>
              </a:ext>
            </a:extLst>
          </p:cNvPr>
          <p:cNvSpPr>
            <a:spLocks noGrp="1"/>
          </p:cNvSpPr>
          <p:nvPr>
            <p:ph type="ftr" sz="quarter" idx="11"/>
          </p:nvPr>
        </p:nvSpPr>
        <p:spPr/>
        <p:txBody>
          <a:bodyPr/>
          <a:lstStyle/>
          <a:p>
            <a:r>
              <a:rPr lang="de-DE"/>
              <a:t>Titel der Präsentation</a:t>
            </a:r>
          </a:p>
        </p:txBody>
      </p:sp>
      <p:sp>
        <p:nvSpPr>
          <p:cNvPr id="5" name="Foliennummernplatzhalter 4">
            <a:extLst>
              <a:ext uri="{FF2B5EF4-FFF2-40B4-BE49-F238E27FC236}">
                <a16:creationId xmlns:a16="http://schemas.microsoft.com/office/drawing/2014/main" id="{1AC99E68-2AC8-4999-9900-69E383774CB1}"/>
              </a:ext>
            </a:extLst>
          </p:cNvPr>
          <p:cNvSpPr>
            <a:spLocks noGrp="1"/>
          </p:cNvSpPr>
          <p:nvPr>
            <p:ph type="sldNum" sz="quarter" idx="12"/>
          </p:nvPr>
        </p:nvSpPr>
        <p:spPr/>
        <p:txBody>
          <a:bodyPr/>
          <a:lstStyle/>
          <a:p>
            <a:fld id="{641A0B49-8274-4492-8111-5E558BE9596A}" type="slidenum">
              <a:rPr lang="de-DE" smtClean="0"/>
              <a:pPr/>
              <a:t>‹Nr.›</a:t>
            </a:fld>
            <a:endParaRPr lang="de-DE"/>
          </a:p>
        </p:txBody>
      </p:sp>
      <p:sp>
        <p:nvSpPr>
          <p:cNvPr id="12" name="Bildplatzhalter 11">
            <a:extLst>
              <a:ext uri="{FF2B5EF4-FFF2-40B4-BE49-F238E27FC236}">
                <a16:creationId xmlns:a16="http://schemas.microsoft.com/office/drawing/2014/main" id="{37E645D5-33D8-4119-B010-D354E3F91C9E}"/>
              </a:ext>
            </a:extLst>
          </p:cNvPr>
          <p:cNvSpPr>
            <a:spLocks noGrp="1"/>
          </p:cNvSpPr>
          <p:nvPr>
            <p:ph type="pic" sz="quarter" idx="13" hasCustomPrompt="1"/>
          </p:nvPr>
        </p:nvSpPr>
        <p:spPr>
          <a:xfrm>
            <a:off x="884238" y="884238"/>
            <a:ext cx="10432093" cy="5065712"/>
          </a:xfrm>
          <a:custGeom>
            <a:avLst/>
            <a:gdLst>
              <a:gd name="connsiteX0" fmla="*/ 0 w 10432093"/>
              <a:gd name="connsiteY0" fmla="*/ 0 h 5065712"/>
              <a:gd name="connsiteX1" fmla="*/ 10092398 w 10432093"/>
              <a:gd name="connsiteY1" fmla="*/ 0 h 5065712"/>
              <a:gd name="connsiteX2" fmla="*/ 10145570 w 10432093"/>
              <a:gd name="connsiteY2" fmla="*/ 97962 h 5065712"/>
              <a:gd name="connsiteX3" fmla="*/ 10431187 w 10432093"/>
              <a:gd name="connsiteY3" fmla="*/ 333161 h 5065712"/>
              <a:gd name="connsiteX4" fmla="*/ 10432093 w 10432093"/>
              <a:gd name="connsiteY4" fmla="*/ 333442 h 5065712"/>
              <a:gd name="connsiteX5" fmla="*/ 10432093 w 10432093"/>
              <a:gd name="connsiteY5" fmla="*/ 5065712 h 5065712"/>
              <a:gd name="connsiteX6" fmla="*/ 0 w 10432093"/>
              <a:gd name="connsiteY6" fmla="*/ 5065712 h 506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32093" h="5065712">
                <a:moveTo>
                  <a:pt x="0" y="0"/>
                </a:moveTo>
                <a:lnTo>
                  <a:pt x="10092398" y="0"/>
                </a:lnTo>
                <a:lnTo>
                  <a:pt x="10145570" y="97962"/>
                </a:lnTo>
                <a:cubicBezTo>
                  <a:pt x="10215566" y="201570"/>
                  <a:pt x="10314688" y="283886"/>
                  <a:pt x="10431187" y="333161"/>
                </a:cubicBezTo>
                <a:lnTo>
                  <a:pt x="10432093" y="333442"/>
                </a:lnTo>
                <a:lnTo>
                  <a:pt x="10432093" y="5065712"/>
                </a:lnTo>
                <a:lnTo>
                  <a:pt x="0" y="5065712"/>
                </a:lnTo>
                <a:close/>
              </a:path>
            </a:pathLst>
          </a:custGeom>
          <a:pattFill prst="pct80">
            <a:fgClr>
              <a:schemeClr val="accent1"/>
            </a:fgClr>
            <a:bgClr>
              <a:schemeClr val="bg1"/>
            </a:bgClr>
          </a:pattFill>
        </p:spPr>
        <p:txBody>
          <a:bodyPr wrap="square" anchor="ctr" anchorCtr="0">
            <a:noAutofit/>
          </a:bodyPr>
          <a:lstStyle>
            <a:lvl1pPr marL="0" indent="0" algn="ctr">
              <a:buNone/>
              <a:defRPr i="1">
                <a:solidFill>
                  <a:schemeClr val="bg1"/>
                </a:solidFill>
              </a:defRPr>
            </a:lvl1pPr>
          </a:lstStyle>
          <a:p>
            <a:r>
              <a:rPr lang="de-DE"/>
              <a:t>Bild per Drag &amp; Drop einfügen</a:t>
            </a:r>
          </a:p>
        </p:txBody>
      </p:sp>
      <p:sp>
        <p:nvSpPr>
          <p:cNvPr id="16" name="Textplatzhalter 15">
            <a:extLst>
              <a:ext uri="{FF2B5EF4-FFF2-40B4-BE49-F238E27FC236}">
                <a16:creationId xmlns:a16="http://schemas.microsoft.com/office/drawing/2014/main" id="{7DA3772E-72B1-4431-97D4-0A1EC907D9D5}"/>
              </a:ext>
            </a:extLst>
          </p:cNvPr>
          <p:cNvSpPr>
            <a:spLocks noGrp="1"/>
          </p:cNvSpPr>
          <p:nvPr>
            <p:ph type="body" sz="quarter" idx="14" hasCustomPrompt="1"/>
          </p:nvPr>
        </p:nvSpPr>
        <p:spPr>
          <a:xfrm>
            <a:off x="623887" y="5949950"/>
            <a:ext cx="10962000" cy="270000"/>
          </a:xfrm>
        </p:spPr>
        <p:txBody>
          <a:bodyPr bIns="36000" anchor="ctr" anchorCtr="0">
            <a:noAutofit/>
          </a:bodyPr>
          <a:lstStyle>
            <a:lvl1pPr marL="0" indent="0" algn="ctr">
              <a:lnSpc>
                <a:spcPct val="100000"/>
              </a:lnSpc>
              <a:buNone/>
              <a:defRPr sz="1050" b="1">
                <a:solidFill>
                  <a:schemeClr val="accent1"/>
                </a:solidFill>
                <a:latin typeface="D-DIN Condensed" panose="020B0506030202030204" pitchFamily="34" charset="0"/>
              </a:defRPr>
            </a:lvl1pPr>
          </a:lstStyle>
          <a:p>
            <a:pPr lvl="0"/>
            <a:r>
              <a:rPr lang="de-DE"/>
              <a:t>Bildunterschrift, Quelle 10,5pt/10,5pt</a:t>
            </a:r>
          </a:p>
        </p:txBody>
      </p:sp>
      <p:sp>
        <p:nvSpPr>
          <p:cNvPr id="9" name="Rechteck 8">
            <a:extLst>
              <a:ext uri="{FF2B5EF4-FFF2-40B4-BE49-F238E27FC236}">
                <a16:creationId xmlns:a16="http://schemas.microsoft.com/office/drawing/2014/main" id="{A3C3EF4D-50F3-447F-9751-8B0B60C372F2}"/>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318543543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Grafik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5071A090-EDC0-4107-A9F7-213A293D2368}"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799"/>
            <a:ext cx="4873100" cy="1024599"/>
          </a:xfrm>
        </p:spPr>
        <p:txBody>
          <a:bodyPr lIns="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3105149"/>
            <a:ext cx="4873100" cy="2844801"/>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Textplatzhalter 15">
            <a:extLst>
              <a:ext uri="{FF2B5EF4-FFF2-40B4-BE49-F238E27FC236}">
                <a16:creationId xmlns:a16="http://schemas.microsoft.com/office/drawing/2014/main" id="{09E67CAE-C548-4C30-ACB8-DA9B24166C55}"/>
              </a:ext>
            </a:extLst>
          </p:cNvPr>
          <p:cNvSpPr>
            <a:spLocks noGrp="1"/>
          </p:cNvSpPr>
          <p:nvPr>
            <p:ph type="body" sz="quarter" idx="14" hasCustomPrompt="1"/>
          </p:nvPr>
        </p:nvSpPr>
        <p:spPr>
          <a:xfrm>
            <a:off x="1134000" y="2565274"/>
            <a:ext cx="4873100" cy="270000"/>
          </a:xfrm>
        </p:spPr>
        <p:txBody>
          <a:bodyPr bIns="36000" anchor="ctr" anchorCtr="0">
            <a:noAutofit/>
          </a:bodyPr>
          <a:lstStyle>
            <a:lvl1pPr marL="0" indent="0" algn="l">
              <a:lnSpc>
                <a:spcPct val="100000"/>
              </a:lnSpc>
              <a:buNone/>
              <a:defRPr sz="1050" b="1">
                <a:solidFill>
                  <a:schemeClr val="accent1"/>
                </a:solidFill>
                <a:latin typeface="D-DIN Condensed" panose="020B0506030202030204" pitchFamily="34" charset="0"/>
              </a:defRPr>
            </a:lvl1pPr>
          </a:lstStyle>
          <a:p>
            <a:pPr lvl="0"/>
            <a:r>
              <a:rPr lang="de-DE"/>
              <a:t>Bildunterschrift, Quelle 10,5pt/10,5pt</a:t>
            </a:r>
          </a:p>
        </p:txBody>
      </p:sp>
    </p:spTree>
    <p:extLst>
      <p:ext uri="{BB962C8B-B14F-4D97-AF65-F5344CB8AC3E}">
        <p14:creationId xmlns:p14="http://schemas.microsoft.com/office/powerpoint/2010/main" val="418808378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Standard_H4_1">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AE19800B-FB73-47E4-B515-A3375A783CD2}"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4201084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Standard_H4_2">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p>
            <a:fld id="{FCF77103-D745-488D-8D2C-E03A0C7CE970}" type="datetime1">
              <a:rPr lang="de-DE" smtClean="0"/>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solidFill>
                  <a:schemeClr val="accent1"/>
                </a:solidFill>
              </a:defRPr>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accent5"/>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accent5"/>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accent5"/>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accent5"/>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accent5"/>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759133D6-AAAC-4398-A4F7-A7A10EF50779}"/>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283836460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Standard_H4_3">
    <p:bg>
      <p:bgPr>
        <a:solidFill>
          <a:schemeClr val="accent1"/>
        </a:solidFill>
        <a:effectLst/>
      </p:bgPr>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bg1"/>
                </a:solidFill>
              </a:defRPr>
            </a:lvl1pPr>
          </a:lstStyle>
          <a:p>
            <a:fld id="{984416CF-9A4E-4D5B-8D2E-8B6B701E4569}" type="datetime1">
              <a:rPr lang="de-DE" smtClean="0"/>
              <a:pPr/>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bg1"/>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solidFill>
                  <a:schemeClr val="bg1"/>
                </a:solidFill>
              </a:defRPr>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bg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bg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bg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bg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37360386"/>
      </p:ext>
    </p:extLst>
  </p:cSld>
  <p:clrMapOvr>
    <a:overrideClrMapping bg1="lt1" tx1="dk1" bg2="lt2" tx2="dk2" accent1="accent1" accent2="accent2" accent3="accent3" accent4="accent4" accent5="accent5" accent6="accent6" hlink="hlink" folHlink="folHlink"/>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Standard_H4_4">
    <p:bg>
      <p:bgPr>
        <a:solidFill>
          <a:schemeClr val="accent1"/>
        </a:solidFill>
        <a:effectLst/>
      </p:bgPr>
    </p:bg>
    <p:spTree>
      <p:nvGrpSpPr>
        <p:cNvPr id="1" name=""/>
        <p:cNvGrpSpPr/>
        <p:nvPr/>
      </p:nvGrpSpPr>
      <p:grpSpPr>
        <a:xfrm>
          <a:off x="0" y="0"/>
          <a:ext cx="0" cy="0"/>
          <a:chOff x="0" y="0"/>
          <a:chExt cx="0" cy="0"/>
        </a:xfrm>
      </p:grpSpPr>
      <p:sp>
        <p:nvSpPr>
          <p:cNvPr id="13" name="Datumsplatzhalter 12">
            <a:extLst>
              <a:ext uri="{FF2B5EF4-FFF2-40B4-BE49-F238E27FC236}">
                <a16:creationId xmlns:a16="http://schemas.microsoft.com/office/drawing/2014/main" id="{713B14D2-87B1-45FA-81D6-00D40BDD16B4}"/>
              </a:ext>
            </a:extLst>
          </p:cNvPr>
          <p:cNvSpPr>
            <a:spLocks noGrp="1"/>
          </p:cNvSpPr>
          <p:nvPr>
            <p:ph type="dt" sz="half" idx="15"/>
          </p:nvPr>
        </p:nvSpPr>
        <p:spPr/>
        <p:txBody>
          <a:bodyPr/>
          <a:lstStyle>
            <a:lvl1pPr>
              <a:defRPr>
                <a:solidFill>
                  <a:schemeClr val="bg1"/>
                </a:solidFill>
              </a:defRPr>
            </a:lvl1pPr>
          </a:lstStyle>
          <a:p>
            <a:fld id="{4B4A6DE9-10B5-4B50-B37F-A057FA6D3C98}" type="datetime1">
              <a:rPr lang="de-DE" smtClean="0"/>
              <a:pPr/>
              <a:t>25.10.21</a:t>
            </a:fld>
            <a:endParaRPr lang="de-DE"/>
          </a:p>
        </p:txBody>
      </p:sp>
      <p:sp>
        <p:nvSpPr>
          <p:cNvPr id="14" name="Fußzeilenplatzhalter 13">
            <a:extLst>
              <a:ext uri="{FF2B5EF4-FFF2-40B4-BE49-F238E27FC236}">
                <a16:creationId xmlns:a16="http://schemas.microsoft.com/office/drawing/2014/main" id="{74CC3FF2-3967-4412-AF38-2D65D8C67320}"/>
              </a:ext>
            </a:extLst>
          </p:cNvPr>
          <p:cNvSpPr>
            <a:spLocks noGrp="1"/>
          </p:cNvSpPr>
          <p:nvPr>
            <p:ph type="ftr" sz="quarter" idx="16"/>
          </p:nvPr>
        </p:nvSpPr>
        <p:spPr/>
        <p:txBody>
          <a:bodyPr/>
          <a:lstStyle>
            <a:lvl1pPr>
              <a:defRPr>
                <a:solidFill>
                  <a:schemeClr val="bg1"/>
                </a:solidFill>
              </a:defRPr>
            </a:lvl1pPr>
          </a:lstStyle>
          <a:p>
            <a:r>
              <a:rPr lang="de-DE"/>
              <a:t>Titel der Präsentation</a:t>
            </a:r>
          </a:p>
        </p:txBody>
      </p:sp>
      <p:sp>
        <p:nvSpPr>
          <p:cNvPr id="15" name="Foliennummernplatzhalter 14">
            <a:extLst>
              <a:ext uri="{FF2B5EF4-FFF2-40B4-BE49-F238E27FC236}">
                <a16:creationId xmlns:a16="http://schemas.microsoft.com/office/drawing/2014/main" id="{72502D96-B672-4E25-871B-153392FE282E}"/>
              </a:ext>
            </a:extLst>
          </p:cNvPr>
          <p:cNvSpPr>
            <a:spLocks noGrp="1"/>
          </p:cNvSpPr>
          <p:nvPr>
            <p:ph type="sldNum" sz="quarter" idx="17"/>
          </p:nvPr>
        </p:nvSpPr>
        <p:spPr/>
        <p:txBody>
          <a:bodyPr/>
          <a:lstStyle>
            <a:lvl1pPr>
              <a:defRPr>
                <a:solidFill>
                  <a:schemeClr val="bg1"/>
                </a:solidFill>
              </a:defRPr>
            </a:lvl1pPr>
          </a:lstStyle>
          <a:p>
            <a:fld id="{641A0B49-8274-4492-8111-5E558BE9596A}" type="slidenum">
              <a:rPr lang="de-DE" smtClean="0"/>
              <a:pPr/>
              <a:t>‹Nr.›</a:t>
            </a:fld>
            <a:endParaRPr lang="de-DE"/>
          </a:p>
        </p:txBody>
      </p:sp>
      <p:sp>
        <p:nvSpPr>
          <p:cNvPr id="9" name="Textplatzhalter 12">
            <a:extLst>
              <a:ext uri="{FF2B5EF4-FFF2-40B4-BE49-F238E27FC236}">
                <a16:creationId xmlns:a16="http://schemas.microsoft.com/office/drawing/2014/main" id="{FA8E2843-9FC9-4005-9A99-310AA653687F}"/>
              </a:ext>
            </a:extLst>
          </p:cNvPr>
          <p:cNvSpPr>
            <a:spLocks noGrp="1"/>
          </p:cNvSpPr>
          <p:nvPr>
            <p:ph type="body" sz="quarter" idx="18" hasCustomPrompt="1"/>
          </p:nvPr>
        </p:nvSpPr>
        <p:spPr>
          <a:xfrm>
            <a:off x="1134000" y="1270800"/>
            <a:ext cx="9941186" cy="360000"/>
          </a:xfrm>
        </p:spPr>
        <p:txBody>
          <a:bodyPr lIns="0"/>
          <a:lstStyle>
            <a:lvl1pPr marL="0" indent="0">
              <a:lnSpc>
                <a:spcPct val="100000"/>
              </a:lnSpc>
              <a:spcAft>
                <a:spcPts val="0"/>
              </a:spcAft>
              <a:buNone/>
              <a:defRPr sz="2300" b="1">
                <a:solidFill>
                  <a:schemeClr val="bg1"/>
                </a:solidFill>
              </a:defRPr>
            </a:lvl1pPr>
          </a:lstStyle>
          <a:p>
            <a:pPr lvl="0"/>
            <a:r>
              <a:rPr lang="de-DE"/>
              <a:t>H4 Headline 23pt/23pt</a:t>
            </a:r>
          </a:p>
        </p:txBody>
      </p:sp>
      <p:sp>
        <p:nvSpPr>
          <p:cNvPr id="11" name="Textplatzhalter 6">
            <a:extLst>
              <a:ext uri="{FF2B5EF4-FFF2-40B4-BE49-F238E27FC236}">
                <a16:creationId xmlns:a16="http://schemas.microsoft.com/office/drawing/2014/main" id="{692EDADA-3241-4604-8F5E-112C1AEA1189}"/>
              </a:ext>
            </a:extLst>
          </p:cNvPr>
          <p:cNvSpPr>
            <a:spLocks noGrp="1"/>
          </p:cNvSpPr>
          <p:nvPr>
            <p:ph type="body" sz="quarter" idx="19"/>
          </p:nvPr>
        </p:nvSpPr>
        <p:spPr>
          <a:xfrm>
            <a:off x="1134000" y="2458801"/>
            <a:ext cx="9941186" cy="3491150"/>
          </a:xfrm>
        </p:spPr>
        <p:txBody>
          <a:bodyPr lIns="0"/>
          <a:lstStyle>
            <a:lvl1pPr marL="534988" indent="-534988">
              <a:buFontTx/>
              <a:buBlip>
                <a:blip r:embed="rId2">
                  <a:extLst>
                    <a:ext uri="{96DAC541-7B7A-43D3-8B79-37D633B846F1}">
                      <asvg:svgBlip xmlns:asvg="http://schemas.microsoft.com/office/drawing/2016/SVG/main" r:embed="rId3"/>
                    </a:ext>
                  </a:extLst>
                </a:blip>
              </a:buBlip>
              <a:defRPr>
                <a:solidFill>
                  <a:schemeClr val="bg1"/>
                </a:solidFill>
              </a:defRPr>
            </a:lvl1pPr>
            <a:lvl2pPr marL="714375" indent="-361950">
              <a:buFontTx/>
              <a:buBlip>
                <a:blip r:embed="rId2">
                  <a:extLst>
                    <a:ext uri="{96DAC541-7B7A-43D3-8B79-37D633B846F1}">
                      <asvg:svgBlip xmlns:asvg="http://schemas.microsoft.com/office/drawing/2016/SVG/main" r:embed="rId3"/>
                    </a:ext>
                  </a:extLst>
                </a:blip>
              </a:buBlip>
              <a:defRPr>
                <a:solidFill>
                  <a:schemeClr val="bg1"/>
                </a:solidFill>
              </a:defRPr>
            </a:lvl2pPr>
            <a:lvl3pPr marL="1076325" indent="-361950">
              <a:buFontTx/>
              <a:buBlip>
                <a:blip r:embed="rId2">
                  <a:extLst>
                    <a:ext uri="{96DAC541-7B7A-43D3-8B79-37D633B846F1}">
                      <asvg:svgBlip xmlns:asvg="http://schemas.microsoft.com/office/drawing/2016/SVG/main" r:embed="rId3"/>
                    </a:ext>
                  </a:extLst>
                </a:blip>
              </a:buBlip>
              <a:defRPr>
                <a:solidFill>
                  <a:schemeClr val="bg1"/>
                </a:solidFill>
              </a:defRPr>
            </a:lvl3pPr>
            <a:lvl4pPr marL="1438275" indent="-361950">
              <a:buFontTx/>
              <a:buBlip>
                <a:blip r:embed="rId2">
                  <a:extLst>
                    <a:ext uri="{96DAC541-7B7A-43D3-8B79-37D633B846F1}">
                      <asvg:svgBlip xmlns:asvg="http://schemas.microsoft.com/office/drawing/2016/SVG/main" r:embed="rId3"/>
                    </a:ext>
                  </a:extLst>
                </a:blip>
              </a:buBlip>
              <a:defRPr>
                <a:solidFill>
                  <a:schemeClr val="bg1"/>
                </a:solidFill>
              </a:defRPr>
            </a:lvl4pPr>
            <a:lvl5pPr marL="1793875" indent="-361950">
              <a:buFontTx/>
              <a:buBlip>
                <a:blip r:embed="rId2">
                  <a:extLst>
                    <a:ext uri="{96DAC541-7B7A-43D3-8B79-37D633B846F1}">
                      <asvg:svgBlip xmlns:asvg="http://schemas.microsoft.com/office/drawing/2016/SVG/main" r:embed="rId3"/>
                    </a:ext>
                  </a:extLst>
                </a:blip>
              </a:buBlip>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hteck 8">
            <a:extLst>
              <a:ext uri="{FF2B5EF4-FFF2-40B4-BE49-F238E27FC236}">
                <a16:creationId xmlns:a16="http://schemas.microsoft.com/office/drawing/2014/main" id="{C6FB6495-722C-4383-A700-09F3ED28816A}"/>
              </a:ext>
            </a:extLst>
          </p:cNvPr>
          <p:cNvSpPr/>
          <p:nvPr userDrawn="1"/>
        </p:nvSpPr>
        <p:spPr>
          <a:xfrm>
            <a:off x="623887" y="623889"/>
            <a:ext cx="10944226" cy="5581220"/>
          </a:xfrm>
          <a:custGeom>
            <a:avLst/>
            <a:gdLst>
              <a:gd name="connsiteX0" fmla="*/ 0 w 10944226"/>
              <a:gd name="connsiteY0" fmla="*/ 0 h 5579633"/>
              <a:gd name="connsiteX1" fmla="*/ 10944226 w 10944226"/>
              <a:gd name="connsiteY1" fmla="*/ 0 h 5579633"/>
              <a:gd name="connsiteX2" fmla="*/ 10944226 w 10944226"/>
              <a:gd name="connsiteY2" fmla="*/ 5579633 h 5579633"/>
              <a:gd name="connsiteX3" fmla="*/ 0 w 10944226"/>
              <a:gd name="connsiteY3" fmla="*/ 5579633 h 5579633"/>
              <a:gd name="connsiteX4" fmla="*/ 0 w 10944226"/>
              <a:gd name="connsiteY4" fmla="*/ 0 h 5579633"/>
              <a:gd name="connsiteX0" fmla="*/ 0 w 10944226"/>
              <a:gd name="connsiteY0" fmla="*/ 1587 h 5581220"/>
              <a:gd name="connsiteX1" fmla="*/ 9143048 w 10944226"/>
              <a:gd name="connsiteY1" fmla="*/ 0 h 5581220"/>
              <a:gd name="connsiteX2" fmla="*/ 10944226 w 10944226"/>
              <a:gd name="connsiteY2" fmla="*/ 1587 h 5581220"/>
              <a:gd name="connsiteX3" fmla="*/ 10944226 w 10944226"/>
              <a:gd name="connsiteY3" fmla="*/ 5581220 h 5581220"/>
              <a:gd name="connsiteX4" fmla="*/ 0 w 10944226"/>
              <a:gd name="connsiteY4" fmla="*/ 5581220 h 5581220"/>
              <a:gd name="connsiteX5" fmla="*/ 0 w 10944226"/>
              <a:gd name="connsiteY5"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4226 w 10944226"/>
              <a:gd name="connsiteY2" fmla="*/ 1587 h 5581220"/>
              <a:gd name="connsiteX3" fmla="*/ 10943273 w 10944226"/>
              <a:gd name="connsiteY3" fmla="*/ 1857375 h 5581220"/>
              <a:gd name="connsiteX4" fmla="*/ 10944226 w 10944226"/>
              <a:gd name="connsiteY4" fmla="*/ 5581220 h 5581220"/>
              <a:gd name="connsiteX5" fmla="*/ 0 w 10944226"/>
              <a:gd name="connsiteY5" fmla="*/ 5581220 h 5581220"/>
              <a:gd name="connsiteX6" fmla="*/ 0 w 10944226"/>
              <a:gd name="connsiteY6" fmla="*/ 1587 h 5581220"/>
              <a:gd name="connsiteX0" fmla="*/ 0 w 10944226"/>
              <a:gd name="connsiteY0" fmla="*/ 1587 h 5581220"/>
              <a:gd name="connsiteX1" fmla="*/ 9143048 w 10944226"/>
              <a:gd name="connsiteY1" fmla="*/ 0 h 5581220"/>
              <a:gd name="connsiteX2" fmla="*/ 10943273 w 10944226"/>
              <a:gd name="connsiteY2" fmla="*/ 1857375 h 5581220"/>
              <a:gd name="connsiteX3" fmla="*/ 10944226 w 10944226"/>
              <a:gd name="connsiteY3" fmla="*/ 5581220 h 5581220"/>
              <a:gd name="connsiteX4" fmla="*/ 0 w 10944226"/>
              <a:gd name="connsiteY4" fmla="*/ 5581220 h 5581220"/>
              <a:gd name="connsiteX5" fmla="*/ 0 w 10944226"/>
              <a:gd name="connsiteY5" fmla="*/ 1587 h 5581220"/>
              <a:gd name="connsiteX0" fmla="*/ 10943273 w 10944226"/>
              <a:gd name="connsiteY0" fmla="*/ 1855788 h 5579633"/>
              <a:gd name="connsiteX1" fmla="*/ 10944226 w 10944226"/>
              <a:gd name="connsiteY1" fmla="*/ 5579633 h 5579633"/>
              <a:gd name="connsiteX2" fmla="*/ 0 w 10944226"/>
              <a:gd name="connsiteY2" fmla="*/ 5579633 h 5579633"/>
              <a:gd name="connsiteX3" fmla="*/ 0 w 10944226"/>
              <a:gd name="connsiteY3" fmla="*/ 0 h 5579633"/>
              <a:gd name="connsiteX4" fmla="*/ 9234488 w 10944226"/>
              <a:gd name="connsiteY4" fmla="*/ 89853 h 5579633"/>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144953 w 10944226"/>
              <a:gd name="connsiteY4" fmla="*/ 0 h 5581220"/>
              <a:gd name="connsiteX0" fmla="*/ 10943273 w 10944226"/>
              <a:gd name="connsiteY0" fmla="*/ 1857375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87803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3509 w 10944226"/>
              <a:gd name="connsiteY4" fmla="*/ 0 h 5581220"/>
              <a:gd name="connsiteX0" fmla="*/ 10943273 w 10944226"/>
              <a:gd name="connsiteY0" fmla="*/ 191928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52462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5654 w 10945687"/>
              <a:gd name="connsiteY0" fmla="*/ 652462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5654 w 10945687"/>
              <a:gd name="connsiteY0" fmla="*/ 642937 h 5581220"/>
              <a:gd name="connsiteX1" fmla="*/ 10944226 w 10945687"/>
              <a:gd name="connsiteY1" fmla="*/ 5581220 h 5581220"/>
              <a:gd name="connsiteX2" fmla="*/ 0 w 10945687"/>
              <a:gd name="connsiteY2" fmla="*/ 5581220 h 5581220"/>
              <a:gd name="connsiteX3" fmla="*/ 0 w 10945687"/>
              <a:gd name="connsiteY3" fmla="*/ 1587 h 5581220"/>
              <a:gd name="connsiteX4" fmla="*/ 9025890 w 10945687"/>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9025890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85571 w 10944226"/>
              <a:gd name="connsiteY4" fmla="*/ 0 h 5581220"/>
              <a:gd name="connsiteX0" fmla="*/ 10943273 w 10944226"/>
              <a:gd name="connsiteY0" fmla="*/ 642937 h 5581220"/>
              <a:gd name="connsiteX1" fmla="*/ 10944226 w 10944226"/>
              <a:gd name="connsiteY1" fmla="*/ 5581220 h 5581220"/>
              <a:gd name="connsiteX2" fmla="*/ 0 w 10944226"/>
              <a:gd name="connsiteY2" fmla="*/ 5581220 h 5581220"/>
              <a:gd name="connsiteX3" fmla="*/ 0 w 10944226"/>
              <a:gd name="connsiteY3" fmla="*/ 1587 h 5581220"/>
              <a:gd name="connsiteX4" fmla="*/ 10295096 w 10944226"/>
              <a:gd name="connsiteY4" fmla="*/ 0 h 5581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226" h="5581220">
                <a:moveTo>
                  <a:pt x="10943273" y="642937"/>
                </a:moveTo>
                <a:cubicBezTo>
                  <a:pt x="10943591" y="1884219"/>
                  <a:pt x="10943908" y="4339938"/>
                  <a:pt x="10944226" y="5581220"/>
                </a:cubicBezTo>
                <a:lnTo>
                  <a:pt x="0" y="5581220"/>
                </a:lnTo>
                <a:lnTo>
                  <a:pt x="0" y="1587"/>
                </a:lnTo>
                <a:lnTo>
                  <a:pt x="10295096" y="0"/>
                </a:ln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Tree>
    <p:extLst>
      <p:ext uri="{BB962C8B-B14F-4D97-AF65-F5344CB8AC3E}">
        <p14:creationId xmlns:p14="http://schemas.microsoft.com/office/powerpoint/2010/main" val="66413961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6.xml"/><Relationship Id="rId18" Type="http://schemas.openxmlformats.org/officeDocument/2006/relationships/slideLayout" Target="../slideLayouts/slideLayout51.xml"/><Relationship Id="rId26" Type="http://schemas.openxmlformats.org/officeDocument/2006/relationships/slideLayout" Target="../slideLayouts/slideLayout59.xml"/><Relationship Id="rId21" Type="http://schemas.openxmlformats.org/officeDocument/2006/relationships/slideLayout" Target="../slideLayouts/slideLayout54.xml"/><Relationship Id="rId34" Type="http://schemas.openxmlformats.org/officeDocument/2006/relationships/theme" Target="../theme/theme2.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5" Type="http://schemas.openxmlformats.org/officeDocument/2006/relationships/slideLayout" Target="../slideLayouts/slideLayout58.xml"/><Relationship Id="rId33" Type="http://schemas.openxmlformats.org/officeDocument/2006/relationships/slideLayout" Target="../slideLayouts/slideLayout66.xml"/><Relationship Id="rId38" Type="http://schemas.openxmlformats.org/officeDocument/2006/relationships/image" Target="../media/image4.svg"/><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29" Type="http://schemas.openxmlformats.org/officeDocument/2006/relationships/slideLayout" Target="../slideLayouts/slideLayout62.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24" Type="http://schemas.openxmlformats.org/officeDocument/2006/relationships/slideLayout" Target="../slideLayouts/slideLayout57.xml"/><Relationship Id="rId32" Type="http://schemas.openxmlformats.org/officeDocument/2006/relationships/slideLayout" Target="../slideLayouts/slideLayout65.xml"/><Relationship Id="rId37" Type="http://schemas.openxmlformats.org/officeDocument/2006/relationships/image" Target="../media/image3.png"/><Relationship Id="rId5" Type="http://schemas.openxmlformats.org/officeDocument/2006/relationships/slideLayout" Target="../slideLayouts/slideLayout38.xml"/><Relationship Id="rId15" Type="http://schemas.openxmlformats.org/officeDocument/2006/relationships/slideLayout" Target="../slideLayouts/slideLayout48.xml"/><Relationship Id="rId23" Type="http://schemas.openxmlformats.org/officeDocument/2006/relationships/slideLayout" Target="../slideLayouts/slideLayout56.xml"/><Relationship Id="rId28" Type="http://schemas.openxmlformats.org/officeDocument/2006/relationships/slideLayout" Target="../slideLayouts/slideLayout61.xml"/><Relationship Id="rId36" Type="http://schemas.openxmlformats.org/officeDocument/2006/relationships/image" Target="../media/image2.svg"/><Relationship Id="rId10" Type="http://schemas.openxmlformats.org/officeDocument/2006/relationships/slideLayout" Target="../slideLayouts/slideLayout43.xml"/><Relationship Id="rId19" Type="http://schemas.openxmlformats.org/officeDocument/2006/relationships/slideLayout" Target="../slideLayouts/slideLayout52.xml"/><Relationship Id="rId31" Type="http://schemas.openxmlformats.org/officeDocument/2006/relationships/slideLayout" Target="../slideLayouts/slideLayout64.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 Id="rId22" Type="http://schemas.openxmlformats.org/officeDocument/2006/relationships/slideLayout" Target="../slideLayouts/slideLayout55.xml"/><Relationship Id="rId27" Type="http://schemas.openxmlformats.org/officeDocument/2006/relationships/slideLayout" Target="../slideLayouts/slideLayout60.xml"/><Relationship Id="rId30" Type="http://schemas.openxmlformats.org/officeDocument/2006/relationships/slideLayout" Target="../slideLayouts/slideLayout63.xml"/><Relationship Id="rId35" Type="http://schemas.openxmlformats.org/officeDocument/2006/relationships/image" Target="../media/image1.png"/><Relationship Id="rId8" Type="http://schemas.openxmlformats.org/officeDocument/2006/relationships/slideLayout" Target="../slideLayouts/slideLayout41.xml"/><Relationship Id="rId3" Type="http://schemas.openxmlformats.org/officeDocument/2006/relationships/slideLayout" Target="../slideLayouts/slideLayout36.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79.xml"/><Relationship Id="rId18" Type="http://schemas.openxmlformats.org/officeDocument/2006/relationships/slideLayout" Target="../slideLayouts/slideLayout84.xml"/><Relationship Id="rId26" Type="http://schemas.openxmlformats.org/officeDocument/2006/relationships/slideLayout" Target="../slideLayouts/slideLayout92.xml"/><Relationship Id="rId21" Type="http://schemas.openxmlformats.org/officeDocument/2006/relationships/slideLayout" Target="../slideLayouts/slideLayout87.xml"/><Relationship Id="rId34" Type="http://schemas.openxmlformats.org/officeDocument/2006/relationships/theme" Target="../theme/theme3.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5" Type="http://schemas.openxmlformats.org/officeDocument/2006/relationships/slideLayout" Target="../slideLayouts/slideLayout91.xml"/><Relationship Id="rId33" Type="http://schemas.openxmlformats.org/officeDocument/2006/relationships/slideLayout" Target="../slideLayouts/slideLayout99.xml"/><Relationship Id="rId38" Type="http://schemas.openxmlformats.org/officeDocument/2006/relationships/image" Target="../media/image14.svg"/><Relationship Id="rId2" Type="http://schemas.openxmlformats.org/officeDocument/2006/relationships/slideLayout" Target="../slideLayouts/slideLayout68.xml"/><Relationship Id="rId16" Type="http://schemas.openxmlformats.org/officeDocument/2006/relationships/slideLayout" Target="../slideLayouts/slideLayout82.xml"/><Relationship Id="rId20" Type="http://schemas.openxmlformats.org/officeDocument/2006/relationships/slideLayout" Target="../slideLayouts/slideLayout86.xml"/><Relationship Id="rId29" Type="http://schemas.openxmlformats.org/officeDocument/2006/relationships/slideLayout" Target="../slideLayouts/slideLayout95.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slideLayout" Target="../slideLayouts/slideLayout90.xml"/><Relationship Id="rId32" Type="http://schemas.openxmlformats.org/officeDocument/2006/relationships/slideLayout" Target="../slideLayouts/slideLayout98.xml"/><Relationship Id="rId37" Type="http://schemas.openxmlformats.org/officeDocument/2006/relationships/image" Target="../media/image13.png"/><Relationship Id="rId5" Type="http://schemas.openxmlformats.org/officeDocument/2006/relationships/slideLayout" Target="../slideLayouts/slideLayout71.xml"/><Relationship Id="rId15" Type="http://schemas.openxmlformats.org/officeDocument/2006/relationships/slideLayout" Target="../slideLayouts/slideLayout81.xml"/><Relationship Id="rId23" Type="http://schemas.openxmlformats.org/officeDocument/2006/relationships/slideLayout" Target="../slideLayouts/slideLayout89.xml"/><Relationship Id="rId28" Type="http://schemas.openxmlformats.org/officeDocument/2006/relationships/slideLayout" Target="../slideLayouts/slideLayout94.xml"/><Relationship Id="rId36" Type="http://schemas.openxmlformats.org/officeDocument/2006/relationships/image" Target="../media/image2.svg"/><Relationship Id="rId10" Type="http://schemas.openxmlformats.org/officeDocument/2006/relationships/slideLayout" Target="../slideLayouts/slideLayout76.xml"/><Relationship Id="rId19" Type="http://schemas.openxmlformats.org/officeDocument/2006/relationships/slideLayout" Target="../slideLayouts/slideLayout85.xml"/><Relationship Id="rId31" Type="http://schemas.openxmlformats.org/officeDocument/2006/relationships/slideLayout" Target="../slideLayouts/slideLayout97.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 Id="rId22" Type="http://schemas.openxmlformats.org/officeDocument/2006/relationships/slideLayout" Target="../slideLayouts/slideLayout88.xml"/><Relationship Id="rId27" Type="http://schemas.openxmlformats.org/officeDocument/2006/relationships/slideLayout" Target="../slideLayouts/slideLayout93.xml"/><Relationship Id="rId30" Type="http://schemas.openxmlformats.org/officeDocument/2006/relationships/slideLayout" Target="../slideLayouts/slideLayout96.xml"/><Relationship Id="rId35" Type="http://schemas.openxmlformats.org/officeDocument/2006/relationships/image" Target="../media/image1.png"/><Relationship Id="rId8" Type="http://schemas.openxmlformats.org/officeDocument/2006/relationships/slideLayout" Target="../slideLayouts/slideLayout74.xml"/><Relationship Id="rId3"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4E05C84-BB94-4900-96A8-3EDE4C3B76A5}"/>
              </a:ext>
            </a:extLst>
          </p:cNvPr>
          <p:cNvSpPr>
            <a:spLocks noGrp="1"/>
          </p:cNvSpPr>
          <p:nvPr>
            <p:ph type="title"/>
          </p:nvPr>
        </p:nvSpPr>
        <p:spPr>
          <a:xfrm>
            <a:off x="1134000" y="1272277"/>
            <a:ext cx="9936000" cy="641201"/>
          </a:xfrm>
          <a:prstGeom prst="rect">
            <a:avLst/>
          </a:prstGeom>
        </p:spPr>
        <p:txBody>
          <a:bodyPr vert="horz" wrap="square" lIns="0" tIns="0" rIns="0" bIns="0" rtlCol="0" anchor="t">
            <a:spAutoFit/>
          </a:bodyPr>
          <a:lstStyle/>
          <a:p>
            <a:r>
              <a:rPr lang="de-DE"/>
              <a:t>Mastertitelformat bearbeiten</a:t>
            </a:r>
          </a:p>
        </p:txBody>
      </p:sp>
      <p:sp>
        <p:nvSpPr>
          <p:cNvPr id="4" name="Datumsplatzhalter 3">
            <a:extLst>
              <a:ext uri="{FF2B5EF4-FFF2-40B4-BE49-F238E27FC236}">
                <a16:creationId xmlns:a16="http://schemas.microsoft.com/office/drawing/2014/main" id="{161938E0-5EA2-4C33-AD9F-7A50A727A05A}"/>
              </a:ext>
            </a:extLst>
          </p:cNvPr>
          <p:cNvSpPr>
            <a:spLocks noGrp="1"/>
          </p:cNvSpPr>
          <p:nvPr>
            <p:ph type="dt" sz="half" idx="2"/>
          </p:nvPr>
        </p:nvSpPr>
        <p:spPr>
          <a:xfrm>
            <a:off x="6184899" y="6219825"/>
            <a:ext cx="6007100" cy="638175"/>
          </a:xfrm>
          <a:prstGeom prst="rect">
            <a:avLst/>
          </a:prstGeom>
        </p:spPr>
        <p:txBody>
          <a:bodyPr vert="horz" lIns="0" tIns="0" rIns="612000" bIns="0" rtlCol="0" anchor="ctr"/>
          <a:lstStyle>
            <a:lvl1pPr algn="r">
              <a:defRPr sz="1200" b="1">
                <a:solidFill>
                  <a:schemeClr val="accent5"/>
                </a:solidFill>
                <a:latin typeface="+mj-lt"/>
              </a:defRPr>
            </a:lvl1pPr>
          </a:lstStyle>
          <a:p>
            <a:fld id="{FE4CE252-D09D-4A3E-B36A-3963C651607B}" type="datetime1">
              <a:rPr lang="de-DE" smtClean="0"/>
              <a:t>25.10.21</a:t>
            </a:fld>
            <a:endParaRPr lang="de-DE"/>
          </a:p>
        </p:txBody>
      </p:sp>
      <p:sp>
        <p:nvSpPr>
          <p:cNvPr id="5" name="Fußzeilenplatzhalter 4">
            <a:extLst>
              <a:ext uri="{FF2B5EF4-FFF2-40B4-BE49-F238E27FC236}">
                <a16:creationId xmlns:a16="http://schemas.microsoft.com/office/drawing/2014/main" id="{2D87799D-16B1-4BDA-9F46-F8668BB65E4B}"/>
              </a:ext>
            </a:extLst>
          </p:cNvPr>
          <p:cNvSpPr>
            <a:spLocks noGrp="1"/>
          </p:cNvSpPr>
          <p:nvPr>
            <p:ph type="ftr" sz="quarter" idx="3"/>
          </p:nvPr>
        </p:nvSpPr>
        <p:spPr>
          <a:xfrm>
            <a:off x="-1" y="2"/>
            <a:ext cx="11062800" cy="627062"/>
          </a:xfrm>
          <a:prstGeom prst="rect">
            <a:avLst/>
          </a:prstGeom>
        </p:spPr>
        <p:txBody>
          <a:bodyPr vert="horz" lIns="612000" tIns="0" rIns="0" bIns="0" rtlCol="0" anchor="ctr"/>
          <a:lstStyle>
            <a:lvl1pPr algn="l">
              <a:defRPr sz="1200" b="1">
                <a:solidFill>
                  <a:schemeClr val="accent5"/>
                </a:solidFill>
                <a:latin typeface="+mj-lt"/>
              </a:defRPr>
            </a:lvl1pPr>
          </a:lstStyle>
          <a:p>
            <a:r>
              <a:rPr lang="de-DE"/>
              <a:t>Titel der Präsentation</a:t>
            </a:r>
          </a:p>
        </p:txBody>
      </p:sp>
      <p:sp>
        <p:nvSpPr>
          <p:cNvPr id="6" name="Foliennummernplatzhalter 5">
            <a:extLst>
              <a:ext uri="{FF2B5EF4-FFF2-40B4-BE49-F238E27FC236}">
                <a16:creationId xmlns:a16="http://schemas.microsoft.com/office/drawing/2014/main" id="{3D62107D-DCE2-4137-8B45-FBBCE5931585}"/>
              </a:ext>
            </a:extLst>
          </p:cNvPr>
          <p:cNvSpPr>
            <a:spLocks noGrp="1"/>
          </p:cNvSpPr>
          <p:nvPr>
            <p:ph type="sldNum" sz="quarter" idx="4"/>
          </p:nvPr>
        </p:nvSpPr>
        <p:spPr>
          <a:xfrm>
            <a:off x="0" y="6219825"/>
            <a:ext cx="6007100" cy="637746"/>
          </a:xfrm>
          <a:prstGeom prst="rect">
            <a:avLst/>
          </a:prstGeom>
        </p:spPr>
        <p:txBody>
          <a:bodyPr vert="horz" lIns="612000" tIns="0" rIns="0" bIns="0" rtlCol="0" anchor="ctr"/>
          <a:lstStyle>
            <a:lvl1pPr algn="l">
              <a:defRPr sz="1200" b="1">
                <a:solidFill>
                  <a:schemeClr val="accent5"/>
                </a:solidFill>
                <a:latin typeface="+mj-lt"/>
              </a:defRPr>
            </a:lvl1pPr>
          </a:lstStyle>
          <a:p>
            <a:fld id="{641A0B49-8274-4492-8111-5E558BE9596A}" type="slidenum">
              <a:rPr lang="de-DE" smtClean="0"/>
              <a:pPr/>
              <a:t>‹Nr.›</a:t>
            </a:fld>
            <a:endParaRPr lang="de-DE"/>
          </a:p>
        </p:txBody>
      </p:sp>
      <p:pic>
        <p:nvPicPr>
          <p:cNvPr id="21" name="Grafik 20">
            <a:extLst>
              <a:ext uri="{FF2B5EF4-FFF2-40B4-BE49-F238E27FC236}">
                <a16:creationId xmlns:a16="http://schemas.microsoft.com/office/drawing/2014/main" id="{B45AEFE2-48A2-4EA8-B40B-F41396CDEA98}"/>
              </a:ext>
            </a:extLst>
          </p:cNvPr>
          <p:cNvPicPr>
            <a:picLocks noChangeAspect="1"/>
          </p:cNvPicPr>
          <p:nvPr userDrawn="1"/>
        </p:nvPicPr>
        <p:blipFill>
          <a:blip r:embed="rId35">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a:off x="11154608" y="212677"/>
            <a:ext cx="828000" cy="828000"/>
          </a:xfrm>
          <a:prstGeom prst="rect">
            <a:avLst/>
          </a:prstGeom>
        </p:spPr>
      </p:pic>
      <p:sp>
        <p:nvSpPr>
          <p:cNvPr id="7" name="Textplatzhalter 6">
            <a:extLst>
              <a:ext uri="{FF2B5EF4-FFF2-40B4-BE49-F238E27FC236}">
                <a16:creationId xmlns:a16="http://schemas.microsoft.com/office/drawing/2014/main" id="{CB4E729F-7CDB-4838-98D5-377D516EBA66}"/>
              </a:ext>
            </a:extLst>
          </p:cNvPr>
          <p:cNvSpPr>
            <a:spLocks noGrp="1"/>
          </p:cNvSpPr>
          <p:nvPr>
            <p:ph type="body" idx="1"/>
          </p:nvPr>
        </p:nvSpPr>
        <p:spPr>
          <a:xfrm>
            <a:off x="1134000" y="2021076"/>
            <a:ext cx="9936000" cy="3928873"/>
          </a:xfrm>
          <a:prstGeom prst="rect">
            <a:avLst/>
          </a:prstGeom>
        </p:spPr>
        <p:txBody>
          <a:bodyPr vert="horz" wrap="square" lIns="0" tIns="0" rIns="0" bIns="0" rtlCol="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63773045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47" r:id="rId7"/>
    <p:sldLayoutId id="2147483751" r:id="rId8"/>
    <p:sldLayoutId id="2147483729"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 id="2147483749" r:id="rId20"/>
    <p:sldLayoutId id="2147483750" r:id="rId21"/>
    <p:sldLayoutId id="2147483728" r:id="rId22"/>
    <p:sldLayoutId id="2147483748" r:id="rId23"/>
    <p:sldLayoutId id="2147483730" r:id="rId24"/>
    <p:sldLayoutId id="2147483731" r:id="rId25"/>
    <p:sldLayoutId id="2147483732" r:id="rId26"/>
    <p:sldLayoutId id="2147483733" r:id="rId27"/>
    <p:sldLayoutId id="2147483734" r:id="rId28"/>
    <p:sldLayoutId id="2147483735" r:id="rId29"/>
    <p:sldLayoutId id="2147483736" r:id="rId30"/>
    <p:sldLayoutId id="2147483737" r:id="rId31"/>
    <p:sldLayoutId id="2147483738" r:id="rId32"/>
    <p:sldLayoutId id="2147483739" r:id="rId33"/>
  </p:sldLayoutIdLst>
  <p:hf hdr="0"/>
  <p:txStyles>
    <p:titleStyle>
      <a:lvl1pPr algn="l" defTabSz="914400" rtl="0" eaLnBrk="1" latinLnBrk="0" hangingPunct="1">
        <a:lnSpc>
          <a:spcPts val="5000"/>
        </a:lnSpc>
        <a:spcBef>
          <a:spcPct val="0"/>
        </a:spcBef>
        <a:buNone/>
        <a:defRPr sz="4500" b="1" kern="1200">
          <a:solidFill>
            <a:schemeClr val="tx2"/>
          </a:solidFill>
          <a:latin typeface="+mj-lt"/>
          <a:ea typeface="+mj-ea"/>
          <a:cs typeface="+mj-cs"/>
        </a:defRPr>
      </a:lvl1pPr>
    </p:titleStyle>
    <p:bodyStyle>
      <a:lvl1pPr marL="534988" indent="-534988" algn="l" defTabSz="914400" rtl="0" eaLnBrk="1" latinLnBrk="0" hangingPunct="1">
        <a:lnSpc>
          <a:spcPts val="2100"/>
        </a:lnSpc>
        <a:spcBef>
          <a:spcPts val="2100"/>
        </a:spcBef>
        <a:spcAft>
          <a:spcPts val="0"/>
        </a:spcAft>
        <a:buSzPct val="7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1pPr>
      <a:lvl2pPr marL="7143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2pPr>
      <a:lvl3pPr marL="107632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3pPr>
      <a:lvl4pPr marL="14382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4pPr>
      <a:lvl5pPr marL="17938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7287">
          <p15:clr>
            <a:srgbClr val="9FCC3B"/>
          </p15:clr>
        </p15:guide>
        <p15:guide id="11" orient="horz" pos="799">
          <p15:clr>
            <a:srgbClr val="9FCC3B"/>
          </p15:clr>
        </p15:guide>
        <p15:guide id="14" orient="horz" pos="3748">
          <p15:clr>
            <a:srgbClr val="9FCC3B"/>
          </p15:clr>
        </p15:guide>
        <p15:guide id="17" pos="2196">
          <p15:clr>
            <a:srgbClr val="9FCC3B"/>
          </p15:clr>
        </p15:guide>
        <p15:guide id="18" pos="2309">
          <p15:clr>
            <a:srgbClr val="9FCC3B"/>
          </p15:clr>
        </p15:guide>
        <p15:guide id="21" pos="3784">
          <p15:clr>
            <a:srgbClr val="9FCC3B"/>
          </p15:clr>
        </p15:guide>
        <p15:guide id="22" pos="3896">
          <p15:clr>
            <a:srgbClr val="9FCC3B"/>
          </p15:clr>
        </p15:guide>
        <p15:guide id="23" pos="5371">
          <p15:clr>
            <a:srgbClr val="9FCC3B"/>
          </p15:clr>
        </p15:guide>
        <p15:guide id="24" pos="5484">
          <p15:clr>
            <a:srgbClr val="9FCC3B"/>
          </p15:clr>
        </p15:guide>
        <p15:guide id="25" pos="3840">
          <p15:clr>
            <a:srgbClr val="9FCC3B"/>
          </p15:clr>
        </p15:guide>
        <p15:guide id="26" pos="711">
          <p15:clr>
            <a:srgbClr val="9FCC3B"/>
          </p15:clr>
        </p15:guide>
        <p15:guide id="27" pos="393">
          <p15:clr>
            <a:srgbClr val="9FCC3B"/>
          </p15:clr>
        </p15:guide>
        <p15:guide id="28" orient="horz" pos="395" userDrawn="1">
          <p15:clr>
            <a:srgbClr val="9FCC3B"/>
          </p15:clr>
        </p15:guide>
        <p15:guide id="29" pos="6970">
          <p15:clr>
            <a:srgbClr val="9FCC3B"/>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4E05C84-BB94-4900-96A8-3EDE4C3B76A5}"/>
              </a:ext>
            </a:extLst>
          </p:cNvPr>
          <p:cNvSpPr>
            <a:spLocks noGrp="1"/>
          </p:cNvSpPr>
          <p:nvPr>
            <p:ph type="title"/>
          </p:nvPr>
        </p:nvSpPr>
        <p:spPr>
          <a:xfrm>
            <a:off x="1134000" y="1272277"/>
            <a:ext cx="9936000" cy="641201"/>
          </a:xfrm>
          <a:prstGeom prst="rect">
            <a:avLst/>
          </a:prstGeom>
        </p:spPr>
        <p:txBody>
          <a:bodyPr vert="horz" wrap="square" lIns="0" tIns="0" rIns="0" bIns="0" rtlCol="0" anchor="t">
            <a:spAutoFit/>
          </a:bodyPr>
          <a:lstStyle/>
          <a:p>
            <a:r>
              <a:rPr lang="de-DE"/>
              <a:t>Mastertitelformat bearbeiten</a:t>
            </a:r>
          </a:p>
        </p:txBody>
      </p:sp>
      <p:sp>
        <p:nvSpPr>
          <p:cNvPr id="4" name="Datumsplatzhalter 3">
            <a:extLst>
              <a:ext uri="{FF2B5EF4-FFF2-40B4-BE49-F238E27FC236}">
                <a16:creationId xmlns:a16="http://schemas.microsoft.com/office/drawing/2014/main" id="{161938E0-5EA2-4C33-AD9F-7A50A727A05A}"/>
              </a:ext>
            </a:extLst>
          </p:cNvPr>
          <p:cNvSpPr>
            <a:spLocks noGrp="1"/>
          </p:cNvSpPr>
          <p:nvPr>
            <p:ph type="dt" sz="half" idx="2"/>
          </p:nvPr>
        </p:nvSpPr>
        <p:spPr>
          <a:xfrm>
            <a:off x="6184899" y="6219825"/>
            <a:ext cx="6007100" cy="638175"/>
          </a:xfrm>
          <a:prstGeom prst="rect">
            <a:avLst/>
          </a:prstGeom>
        </p:spPr>
        <p:txBody>
          <a:bodyPr vert="horz" lIns="0" tIns="0" rIns="612000" bIns="0" rtlCol="0" anchor="ctr"/>
          <a:lstStyle>
            <a:lvl1pPr algn="r">
              <a:defRPr sz="1200" b="1">
                <a:solidFill>
                  <a:schemeClr val="accent5"/>
                </a:solidFill>
                <a:latin typeface="+mj-lt"/>
              </a:defRPr>
            </a:lvl1pPr>
          </a:lstStyle>
          <a:p>
            <a:fld id="{FE4CE252-D09D-4A3E-B36A-3963C651607B}" type="datetime1">
              <a:rPr lang="de-DE" smtClean="0"/>
              <a:t>25.10.21</a:t>
            </a:fld>
            <a:endParaRPr lang="de-DE"/>
          </a:p>
        </p:txBody>
      </p:sp>
      <p:sp>
        <p:nvSpPr>
          <p:cNvPr id="5" name="Fußzeilenplatzhalter 4">
            <a:extLst>
              <a:ext uri="{FF2B5EF4-FFF2-40B4-BE49-F238E27FC236}">
                <a16:creationId xmlns:a16="http://schemas.microsoft.com/office/drawing/2014/main" id="{2D87799D-16B1-4BDA-9F46-F8668BB65E4B}"/>
              </a:ext>
            </a:extLst>
          </p:cNvPr>
          <p:cNvSpPr>
            <a:spLocks noGrp="1"/>
          </p:cNvSpPr>
          <p:nvPr>
            <p:ph type="ftr" sz="quarter" idx="3"/>
          </p:nvPr>
        </p:nvSpPr>
        <p:spPr>
          <a:xfrm>
            <a:off x="-1" y="2"/>
            <a:ext cx="11062800" cy="627062"/>
          </a:xfrm>
          <a:prstGeom prst="rect">
            <a:avLst/>
          </a:prstGeom>
        </p:spPr>
        <p:txBody>
          <a:bodyPr vert="horz" lIns="612000" tIns="0" rIns="0" bIns="0" rtlCol="0" anchor="ctr"/>
          <a:lstStyle>
            <a:lvl1pPr algn="l">
              <a:defRPr sz="1200" b="1">
                <a:solidFill>
                  <a:schemeClr val="accent5"/>
                </a:solidFill>
                <a:latin typeface="+mj-lt"/>
              </a:defRPr>
            </a:lvl1pPr>
          </a:lstStyle>
          <a:p>
            <a:r>
              <a:rPr lang="de-DE"/>
              <a:t>Titel der Präsentation</a:t>
            </a:r>
          </a:p>
        </p:txBody>
      </p:sp>
      <p:sp>
        <p:nvSpPr>
          <p:cNvPr id="6" name="Foliennummernplatzhalter 5">
            <a:extLst>
              <a:ext uri="{FF2B5EF4-FFF2-40B4-BE49-F238E27FC236}">
                <a16:creationId xmlns:a16="http://schemas.microsoft.com/office/drawing/2014/main" id="{3D62107D-DCE2-4137-8B45-FBBCE5931585}"/>
              </a:ext>
            </a:extLst>
          </p:cNvPr>
          <p:cNvSpPr>
            <a:spLocks noGrp="1"/>
          </p:cNvSpPr>
          <p:nvPr>
            <p:ph type="sldNum" sz="quarter" idx="4"/>
          </p:nvPr>
        </p:nvSpPr>
        <p:spPr>
          <a:xfrm>
            <a:off x="0" y="6219825"/>
            <a:ext cx="6007100" cy="637746"/>
          </a:xfrm>
          <a:prstGeom prst="rect">
            <a:avLst/>
          </a:prstGeom>
        </p:spPr>
        <p:txBody>
          <a:bodyPr vert="horz" lIns="612000" tIns="0" rIns="0" bIns="0" rtlCol="0" anchor="ctr"/>
          <a:lstStyle>
            <a:lvl1pPr algn="l">
              <a:defRPr sz="1200" b="1">
                <a:solidFill>
                  <a:schemeClr val="accent5"/>
                </a:solidFill>
                <a:latin typeface="+mj-lt"/>
              </a:defRPr>
            </a:lvl1pPr>
          </a:lstStyle>
          <a:p>
            <a:fld id="{641A0B49-8274-4492-8111-5E558BE9596A}" type="slidenum">
              <a:rPr lang="de-DE" smtClean="0"/>
              <a:pPr/>
              <a:t>‹Nr.›</a:t>
            </a:fld>
            <a:endParaRPr lang="de-DE"/>
          </a:p>
        </p:txBody>
      </p:sp>
      <p:pic>
        <p:nvPicPr>
          <p:cNvPr id="21" name="Grafik 20">
            <a:extLst>
              <a:ext uri="{FF2B5EF4-FFF2-40B4-BE49-F238E27FC236}">
                <a16:creationId xmlns:a16="http://schemas.microsoft.com/office/drawing/2014/main" id="{B45AEFE2-48A2-4EA8-B40B-F41396CDEA98}"/>
              </a:ext>
            </a:extLst>
          </p:cNvPr>
          <p:cNvPicPr>
            <a:picLocks noChangeAspect="1"/>
          </p:cNvPicPr>
          <p:nvPr userDrawn="1"/>
        </p:nvPicPr>
        <p:blipFill>
          <a:blip r:embed="rId35">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a:off x="11154608" y="212677"/>
            <a:ext cx="828000" cy="828000"/>
          </a:xfrm>
          <a:prstGeom prst="rect">
            <a:avLst/>
          </a:prstGeom>
        </p:spPr>
      </p:pic>
      <p:sp>
        <p:nvSpPr>
          <p:cNvPr id="7" name="Textplatzhalter 6">
            <a:extLst>
              <a:ext uri="{FF2B5EF4-FFF2-40B4-BE49-F238E27FC236}">
                <a16:creationId xmlns:a16="http://schemas.microsoft.com/office/drawing/2014/main" id="{CB4E729F-7CDB-4838-98D5-377D516EBA66}"/>
              </a:ext>
            </a:extLst>
          </p:cNvPr>
          <p:cNvSpPr>
            <a:spLocks noGrp="1"/>
          </p:cNvSpPr>
          <p:nvPr>
            <p:ph type="body" idx="1"/>
          </p:nvPr>
        </p:nvSpPr>
        <p:spPr>
          <a:xfrm>
            <a:off x="1134000" y="2021076"/>
            <a:ext cx="9936000" cy="3928873"/>
          </a:xfrm>
          <a:prstGeom prst="rect">
            <a:avLst/>
          </a:prstGeom>
        </p:spPr>
        <p:txBody>
          <a:bodyPr vert="horz" wrap="square" lIns="0" tIns="0" rIns="0" bIns="0" rtlCol="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3936310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 id="2147483770" r:id="rId18"/>
    <p:sldLayoutId id="2147483771" r:id="rId19"/>
    <p:sldLayoutId id="2147483772" r:id="rId20"/>
    <p:sldLayoutId id="2147483773" r:id="rId21"/>
    <p:sldLayoutId id="2147483774" r:id="rId22"/>
    <p:sldLayoutId id="2147483775" r:id="rId23"/>
    <p:sldLayoutId id="2147483776" r:id="rId24"/>
    <p:sldLayoutId id="2147483777" r:id="rId25"/>
    <p:sldLayoutId id="2147483778" r:id="rId26"/>
    <p:sldLayoutId id="2147483779" r:id="rId27"/>
    <p:sldLayoutId id="2147483780" r:id="rId28"/>
    <p:sldLayoutId id="2147483781" r:id="rId29"/>
    <p:sldLayoutId id="2147483782" r:id="rId30"/>
    <p:sldLayoutId id="2147483783" r:id="rId31"/>
    <p:sldLayoutId id="2147483784" r:id="rId32"/>
    <p:sldLayoutId id="2147483785" r:id="rId33"/>
  </p:sldLayoutIdLst>
  <p:hf hdr="0"/>
  <p:txStyles>
    <p:titleStyle>
      <a:lvl1pPr algn="l" defTabSz="914400" rtl="0" eaLnBrk="1" latinLnBrk="0" hangingPunct="1">
        <a:lnSpc>
          <a:spcPts val="5000"/>
        </a:lnSpc>
        <a:spcBef>
          <a:spcPct val="0"/>
        </a:spcBef>
        <a:buNone/>
        <a:defRPr sz="4500" b="1" kern="1200">
          <a:solidFill>
            <a:schemeClr val="tx2"/>
          </a:solidFill>
          <a:latin typeface="+mj-lt"/>
          <a:ea typeface="+mj-ea"/>
          <a:cs typeface="+mj-cs"/>
        </a:defRPr>
      </a:lvl1pPr>
    </p:titleStyle>
    <p:bodyStyle>
      <a:lvl1pPr marL="534988" indent="-534988" algn="l" defTabSz="914400" rtl="0" eaLnBrk="1" latinLnBrk="0" hangingPunct="1">
        <a:lnSpc>
          <a:spcPts val="2100"/>
        </a:lnSpc>
        <a:spcBef>
          <a:spcPts val="2100"/>
        </a:spcBef>
        <a:spcAft>
          <a:spcPts val="0"/>
        </a:spcAft>
        <a:buSzPct val="7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1pPr>
      <a:lvl2pPr marL="7143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2pPr>
      <a:lvl3pPr marL="107632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3pPr>
      <a:lvl4pPr marL="14382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4pPr>
      <a:lvl5pPr marL="17938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7287">
          <p15:clr>
            <a:srgbClr val="9FCC3B"/>
          </p15:clr>
        </p15:guide>
        <p15:guide id="11" orient="horz" pos="799">
          <p15:clr>
            <a:srgbClr val="9FCC3B"/>
          </p15:clr>
        </p15:guide>
        <p15:guide id="14" orient="horz" pos="3748">
          <p15:clr>
            <a:srgbClr val="9FCC3B"/>
          </p15:clr>
        </p15:guide>
        <p15:guide id="17" pos="2196">
          <p15:clr>
            <a:srgbClr val="9FCC3B"/>
          </p15:clr>
        </p15:guide>
        <p15:guide id="18" pos="2309">
          <p15:clr>
            <a:srgbClr val="9FCC3B"/>
          </p15:clr>
        </p15:guide>
        <p15:guide id="21" pos="3784">
          <p15:clr>
            <a:srgbClr val="9FCC3B"/>
          </p15:clr>
        </p15:guide>
        <p15:guide id="22" pos="3896">
          <p15:clr>
            <a:srgbClr val="9FCC3B"/>
          </p15:clr>
        </p15:guide>
        <p15:guide id="23" pos="5371">
          <p15:clr>
            <a:srgbClr val="9FCC3B"/>
          </p15:clr>
        </p15:guide>
        <p15:guide id="24" pos="5484">
          <p15:clr>
            <a:srgbClr val="9FCC3B"/>
          </p15:clr>
        </p15:guide>
        <p15:guide id="25" pos="3840">
          <p15:clr>
            <a:srgbClr val="9FCC3B"/>
          </p15:clr>
        </p15:guide>
        <p15:guide id="26" pos="711">
          <p15:clr>
            <a:srgbClr val="9FCC3B"/>
          </p15:clr>
        </p15:guide>
        <p15:guide id="27" pos="393">
          <p15:clr>
            <a:srgbClr val="9FCC3B"/>
          </p15:clr>
        </p15:guide>
        <p15:guide id="28" orient="horz" pos="395">
          <p15:clr>
            <a:srgbClr val="9FCC3B"/>
          </p15:clr>
        </p15:guide>
        <p15:guide id="29" pos="6970">
          <p15:clr>
            <a:srgbClr val="9FCC3B"/>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4E05C84-BB94-4900-96A8-3EDE4C3B76A5}"/>
              </a:ext>
            </a:extLst>
          </p:cNvPr>
          <p:cNvSpPr>
            <a:spLocks noGrp="1"/>
          </p:cNvSpPr>
          <p:nvPr>
            <p:ph type="title"/>
          </p:nvPr>
        </p:nvSpPr>
        <p:spPr>
          <a:xfrm>
            <a:off x="1134000" y="1272277"/>
            <a:ext cx="9936000" cy="641201"/>
          </a:xfrm>
          <a:prstGeom prst="rect">
            <a:avLst/>
          </a:prstGeom>
        </p:spPr>
        <p:txBody>
          <a:bodyPr vert="horz" wrap="square" lIns="0" tIns="0" rIns="0" bIns="0" rtlCol="0" anchor="t">
            <a:spAutoFit/>
          </a:bodyPr>
          <a:lstStyle/>
          <a:p>
            <a:r>
              <a:rPr lang="de-DE"/>
              <a:t>Mastertitelformat bearbeiten</a:t>
            </a:r>
          </a:p>
        </p:txBody>
      </p:sp>
      <p:sp>
        <p:nvSpPr>
          <p:cNvPr id="4" name="Datumsplatzhalter 3">
            <a:extLst>
              <a:ext uri="{FF2B5EF4-FFF2-40B4-BE49-F238E27FC236}">
                <a16:creationId xmlns:a16="http://schemas.microsoft.com/office/drawing/2014/main" id="{161938E0-5EA2-4C33-AD9F-7A50A727A05A}"/>
              </a:ext>
            </a:extLst>
          </p:cNvPr>
          <p:cNvSpPr>
            <a:spLocks noGrp="1"/>
          </p:cNvSpPr>
          <p:nvPr>
            <p:ph type="dt" sz="half" idx="2"/>
          </p:nvPr>
        </p:nvSpPr>
        <p:spPr>
          <a:xfrm>
            <a:off x="6184899" y="6219825"/>
            <a:ext cx="6007100" cy="638175"/>
          </a:xfrm>
          <a:prstGeom prst="rect">
            <a:avLst/>
          </a:prstGeom>
        </p:spPr>
        <p:txBody>
          <a:bodyPr vert="horz" lIns="0" tIns="0" rIns="612000" bIns="0" rtlCol="0" anchor="ctr"/>
          <a:lstStyle>
            <a:lvl1pPr algn="r">
              <a:defRPr sz="1200" b="1">
                <a:solidFill>
                  <a:schemeClr val="accent5"/>
                </a:solidFill>
                <a:latin typeface="+mj-lt"/>
              </a:defRPr>
            </a:lvl1pPr>
          </a:lstStyle>
          <a:p>
            <a:fld id="{FE4CE252-D09D-4A3E-B36A-3963C651607B}" type="datetime1">
              <a:rPr lang="de-DE" smtClean="0"/>
              <a:t>25.10.21</a:t>
            </a:fld>
            <a:endParaRPr lang="de-DE"/>
          </a:p>
        </p:txBody>
      </p:sp>
      <p:sp>
        <p:nvSpPr>
          <p:cNvPr id="5" name="Fußzeilenplatzhalter 4">
            <a:extLst>
              <a:ext uri="{FF2B5EF4-FFF2-40B4-BE49-F238E27FC236}">
                <a16:creationId xmlns:a16="http://schemas.microsoft.com/office/drawing/2014/main" id="{2D87799D-16B1-4BDA-9F46-F8668BB65E4B}"/>
              </a:ext>
            </a:extLst>
          </p:cNvPr>
          <p:cNvSpPr>
            <a:spLocks noGrp="1"/>
          </p:cNvSpPr>
          <p:nvPr>
            <p:ph type="ftr" sz="quarter" idx="3"/>
          </p:nvPr>
        </p:nvSpPr>
        <p:spPr>
          <a:xfrm>
            <a:off x="-1" y="2"/>
            <a:ext cx="11062800" cy="627062"/>
          </a:xfrm>
          <a:prstGeom prst="rect">
            <a:avLst/>
          </a:prstGeom>
        </p:spPr>
        <p:txBody>
          <a:bodyPr vert="horz" lIns="612000" tIns="0" rIns="0" bIns="0" rtlCol="0" anchor="ctr"/>
          <a:lstStyle>
            <a:lvl1pPr algn="l">
              <a:defRPr sz="1200" b="1">
                <a:solidFill>
                  <a:schemeClr val="accent5"/>
                </a:solidFill>
                <a:latin typeface="+mj-lt"/>
              </a:defRPr>
            </a:lvl1pPr>
          </a:lstStyle>
          <a:p>
            <a:r>
              <a:rPr lang="de-DE"/>
              <a:t>Titel der Präsentation</a:t>
            </a:r>
          </a:p>
        </p:txBody>
      </p:sp>
      <p:sp>
        <p:nvSpPr>
          <p:cNvPr id="6" name="Foliennummernplatzhalter 5">
            <a:extLst>
              <a:ext uri="{FF2B5EF4-FFF2-40B4-BE49-F238E27FC236}">
                <a16:creationId xmlns:a16="http://schemas.microsoft.com/office/drawing/2014/main" id="{3D62107D-DCE2-4137-8B45-FBBCE5931585}"/>
              </a:ext>
            </a:extLst>
          </p:cNvPr>
          <p:cNvSpPr>
            <a:spLocks noGrp="1"/>
          </p:cNvSpPr>
          <p:nvPr>
            <p:ph type="sldNum" sz="quarter" idx="4"/>
          </p:nvPr>
        </p:nvSpPr>
        <p:spPr>
          <a:xfrm>
            <a:off x="0" y="6219825"/>
            <a:ext cx="6007100" cy="637746"/>
          </a:xfrm>
          <a:prstGeom prst="rect">
            <a:avLst/>
          </a:prstGeom>
        </p:spPr>
        <p:txBody>
          <a:bodyPr vert="horz" lIns="612000" tIns="0" rIns="0" bIns="0" rtlCol="0" anchor="ctr"/>
          <a:lstStyle>
            <a:lvl1pPr algn="l">
              <a:defRPr sz="1200" b="1">
                <a:solidFill>
                  <a:schemeClr val="accent5"/>
                </a:solidFill>
                <a:latin typeface="+mj-lt"/>
              </a:defRPr>
            </a:lvl1pPr>
          </a:lstStyle>
          <a:p>
            <a:fld id="{641A0B49-8274-4492-8111-5E558BE9596A}" type="slidenum">
              <a:rPr lang="de-DE" smtClean="0"/>
              <a:pPr/>
              <a:t>‹Nr.›</a:t>
            </a:fld>
            <a:endParaRPr lang="de-DE"/>
          </a:p>
        </p:txBody>
      </p:sp>
      <p:pic>
        <p:nvPicPr>
          <p:cNvPr id="21" name="Grafik 20">
            <a:extLst>
              <a:ext uri="{FF2B5EF4-FFF2-40B4-BE49-F238E27FC236}">
                <a16:creationId xmlns:a16="http://schemas.microsoft.com/office/drawing/2014/main" id="{B45AEFE2-48A2-4EA8-B40B-F41396CDEA98}"/>
              </a:ext>
            </a:extLst>
          </p:cNvPr>
          <p:cNvPicPr>
            <a:picLocks noChangeAspect="1"/>
          </p:cNvPicPr>
          <p:nvPr userDrawn="1"/>
        </p:nvPicPr>
        <p:blipFill>
          <a:blip r:embed="rId35">
            <a:grayscl/>
            <a:lum bright="-20000" contrast="40000"/>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a:off x="11154608" y="212677"/>
            <a:ext cx="828000" cy="828000"/>
          </a:xfrm>
          <a:prstGeom prst="rect">
            <a:avLst/>
          </a:prstGeom>
        </p:spPr>
      </p:pic>
      <p:sp>
        <p:nvSpPr>
          <p:cNvPr id="7" name="Textplatzhalter 6">
            <a:extLst>
              <a:ext uri="{FF2B5EF4-FFF2-40B4-BE49-F238E27FC236}">
                <a16:creationId xmlns:a16="http://schemas.microsoft.com/office/drawing/2014/main" id="{CB4E729F-7CDB-4838-98D5-377D516EBA66}"/>
              </a:ext>
            </a:extLst>
          </p:cNvPr>
          <p:cNvSpPr>
            <a:spLocks noGrp="1"/>
          </p:cNvSpPr>
          <p:nvPr>
            <p:ph type="body" idx="1"/>
          </p:nvPr>
        </p:nvSpPr>
        <p:spPr>
          <a:xfrm>
            <a:off x="1134000" y="2021076"/>
            <a:ext cx="9936000" cy="3928873"/>
          </a:xfrm>
          <a:prstGeom prst="rect">
            <a:avLst/>
          </a:prstGeom>
        </p:spPr>
        <p:txBody>
          <a:bodyPr vert="horz" wrap="square" lIns="0" tIns="0" rIns="0" bIns="0" rtlCol="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453411956"/>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 id="2147483804" r:id="rId18"/>
    <p:sldLayoutId id="2147483805" r:id="rId19"/>
    <p:sldLayoutId id="2147483806" r:id="rId20"/>
    <p:sldLayoutId id="2147483807" r:id="rId21"/>
    <p:sldLayoutId id="2147483808" r:id="rId22"/>
    <p:sldLayoutId id="2147483809" r:id="rId23"/>
    <p:sldLayoutId id="2147483810" r:id="rId24"/>
    <p:sldLayoutId id="2147483811" r:id="rId25"/>
    <p:sldLayoutId id="2147483812" r:id="rId26"/>
    <p:sldLayoutId id="2147483813" r:id="rId27"/>
    <p:sldLayoutId id="2147483814" r:id="rId28"/>
    <p:sldLayoutId id="2147483815" r:id="rId29"/>
    <p:sldLayoutId id="2147483816" r:id="rId30"/>
    <p:sldLayoutId id="2147483817" r:id="rId31"/>
    <p:sldLayoutId id="2147483818" r:id="rId32"/>
    <p:sldLayoutId id="2147483819" r:id="rId33"/>
  </p:sldLayoutIdLst>
  <p:hf hdr="0"/>
  <p:txStyles>
    <p:titleStyle>
      <a:lvl1pPr algn="l" defTabSz="914400" rtl="0" eaLnBrk="1" latinLnBrk="0" hangingPunct="1">
        <a:lnSpc>
          <a:spcPts val="5000"/>
        </a:lnSpc>
        <a:spcBef>
          <a:spcPct val="0"/>
        </a:spcBef>
        <a:buNone/>
        <a:defRPr sz="4500" b="1" kern="1200">
          <a:solidFill>
            <a:schemeClr val="accent1"/>
          </a:solidFill>
          <a:latin typeface="+mj-lt"/>
          <a:ea typeface="+mj-ea"/>
          <a:cs typeface="+mj-cs"/>
        </a:defRPr>
      </a:lvl1pPr>
    </p:titleStyle>
    <p:bodyStyle>
      <a:lvl1pPr marL="534988" indent="-534988" algn="l" defTabSz="914400" rtl="0" eaLnBrk="1" latinLnBrk="0" hangingPunct="1">
        <a:lnSpc>
          <a:spcPts val="2100"/>
        </a:lnSpc>
        <a:spcBef>
          <a:spcPts val="2100"/>
        </a:spcBef>
        <a:spcAft>
          <a:spcPts val="0"/>
        </a:spcAft>
        <a:buSzPct val="70000"/>
        <a:buFontTx/>
        <a:buBlip>
          <a:blip r:embed="rId37">
            <a:extLst>
              <a:ext uri="{96DAC541-7B7A-43D3-8B79-37D633B846F1}">
                <asvg:svgBlip xmlns:asvg="http://schemas.microsoft.com/office/drawing/2016/SVG/main" r:embed="rId38"/>
              </a:ext>
            </a:extLst>
          </a:blip>
        </a:buBlip>
        <a:defRPr sz="1400" kern="1200">
          <a:solidFill>
            <a:schemeClr val="accent5"/>
          </a:solidFill>
          <a:latin typeface="+mj-lt"/>
          <a:ea typeface="+mn-ea"/>
          <a:cs typeface="+mn-cs"/>
        </a:defRPr>
      </a:lvl1pPr>
      <a:lvl2pPr marL="7143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accent5"/>
          </a:solidFill>
          <a:latin typeface="+mj-lt"/>
          <a:ea typeface="+mn-ea"/>
          <a:cs typeface="+mn-cs"/>
        </a:defRPr>
      </a:lvl2pPr>
      <a:lvl3pPr marL="107632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accent5"/>
          </a:solidFill>
          <a:latin typeface="+mj-lt"/>
          <a:ea typeface="+mn-ea"/>
          <a:cs typeface="+mn-cs"/>
        </a:defRPr>
      </a:lvl3pPr>
      <a:lvl4pPr marL="14382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accent5"/>
          </a:solidFill>
          <a:latin typeface="+mj-lt"/>
          <a:ea typeface="+mn-ea"/>
          <a:cs typeface="+mn-cs"/>
        </a:defRPr>
      </a:lvl4pPr>
      <a:lvl5pPr marL="1793875" indent="-361950" algn="l" defTabSz="914400" rtl="0" eaLnBrk="1" latinLnBrk="0" hangingPunct="1">
        <a:lnSpc>
          <a:spcPts val="2100"/>
        </a:lnSpc>
        <a:spcBef>
          <a:spcPts val="2100"/>
        </a:spcBef>
        <a:spcAft>
          <a:spcPts val="0"/>
        </a:spcAft>
        <a:buSzPct val="50000"/>
        <a:buFontTx/>
        <a:buBlip>
          <a:blip r:embed="rId37">
            <a:extLst>
              <a:ext uri="{96DAC541-7B7A-43D3-8B79-37D633B846F1}">
                <asvg:svgBlip xmlns:asvg="http://schemas.microsoft.com/office/drawing/2016/SVG/main" r:embed="rId38"/>
              </a:ext>
            </a:extLst>
          </a:blip>
        </a:buBlip>
        <a:defRPr sz="1400" kern="1200">
          <a:solidFill>
            <a:schemeClr val="accent5"/>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7287">
          <p15:clr>
            <a:srgbClr val="9FCC3B"/>
          </p15:clr>
        </p15:guide>
        <p15:guide id="11" orient="horz" pos="799">
          <p15:clr>
            <a:srgbClr val="9FCC3B"/>
          </p15:clr>
        </p15:guide>
        <p15:guide id="14" orient="horz" pos="3748">
          <p15:clr>
            <a:srgbClr val="9FCC3B"/>
          </p15:clr>
        </p15:guide>
        <p15:guide id="17" pos="2196">
          <p15:clr>
            <a:srgbClr val="9FCC3B"/>
          </p15:clr>
        </p15:guide>
        <p15:guide id="18" pos="2309">
          <p15:clr>
            <a:srgbClr val="9FCC3B"/>
          </p15:clr>
        </p15:guide>
        <p15:guide id="21" pos="3784">
          <p15:clr>
            <a:srgbClr val="9FCC3B"/>
          </p15:clr>
        </p15:guide>
        <p15:guide id="22" pos="3896">
          <p15:clr>
            <a:srgbClr val="9FCC3B"/>
          </p15:clr>
        </p15:guide>
        <p15:guide id="23" pos="5371">
          <p15:clr>
            <a:srgbClr val="9FCC3B"/>
          </p15:clr>
        </p15:guide>
        <p15:guide id="24" pos="5484">
          <p15:clr>
            <a:srgbClr val="9FCC3B"/>
          </p15:clr>
        </p15:guide>
        <p15:guide id="25" pos="3840">
          <p15:clr>
            <a:srgbClr val="9FCC3B"/>
          </p15:clr>
        </p15:guide>
        <p15:guide id="26" pos="711">
          <p15:clr>
            <a:srgbClr val="9FCC3B"/>
          </p15:clr>
        </p15:guide>
        <p15:guide id="27" pos="393">
          <p15:clr>
            <a:srgbClr val="9FCC3B"/>
          </p15:clr>
        </p15:guide>
        <p15:guide id="28" orient="horz" pos="395">
          <p15:clr>
            <a:srgbClr val="9FCC3B"/>
          </p15:clr>
        </p15:guide>
        <p15:guide id="29" pos="6970">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3" Type="http://schemas.openxmlformats.org/officeDocument/2006/relationships/hyperlink" Target="https://hic.hu-berlin.de/hpsa" TargetMode="External"/><Relationship Id="rId2" Type="http://schemas.openxmlformats.org/officeDocument/2006/relationships/hyperlink" Target="https://hic.hu-berlin.de/bp" TargetMode="External"/><Relationship Id="rId1" Type="http://schemas.openxmlformats.org/officeDocument/2006/relationships/slideLayout" Target="../slideLayouts/slideLayout49.xml"/><Relationship Id="rId4" Type="http://schemas.openxmlformats.org/officeDocument/2006/relationships/hyperlink" Target="https://hu-berlin.de/teaching-HI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ic.hu-berlin.de/hip" TargetMode="External"/><Relationship Id="rId2" Type="http://schemas.openxmlformats.org/officeDocument/2006/relationships/hyperlink" Target="https://hic.hu-berlin.de/huwisu" TargetMode="External"/><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2" Type="http://schemas.openxmlformats.org/officeDocument/2006/relationships/hyperlink" Target="mailto:international.campus@hu-berlin.de" TargetMode="External"/><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F06CEC2-F1B5-A344-8964-804EB499C986}"/>
              </a:ext>
            </a:extLst>
          </p:cNvPr>
          <p:cNvSpPr>
            <a:spLocks noGrp="1"/>
          </p:cNvSpPr>
          <p:nvPr>
            <p:ph type="dt" sz="half" idx="10"/>
          </p:nvPr>
        </p:nvSpPr>
        <p:spPr/>
        <p:txBody>
          <a:bodyPr/>
          <a:lstStyle/>
          <a:p>
            <a:fld id="{B1B48204-F5ED-4FBF-8710-D3D65DA50F08}" type="datetime1">
              <a:rPr lang="de-DE" smtClean="0"/>
              <a:t>25.10.21</a:t>
            </a:fld>
            <a:endParaRPr lang="de-DE"/>
          </a:p>
        </p:txBody>
      </p:sp>
      <p:sp>
        <p:nvSpPr>
          <p:cNvPr id="3" name="Fußzeilenplatzhalter 2">
            <a:extLst>
              <a:ext uri="{FF2B5EF4-FFF2-40B4-BE49-F238E27FC236}">
                <a16:creationId xmlns:a16="http://schemas.microsoft.com/office/drawing/2014/main" id="{D33FD3BC-2909-604B-9B9E-6EF282A190F9}"/>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73BEFBF1-851C-4342-ACFE-A525505306CE}"/>
              </a:ext>
            </a:extLst>
          </p:cNvPr>
          <p:cNvSpPr>
            <a:spLocks noGrp="1"/>
          </p:cNvSpPr>
          <p:nvPr>
            <p:ph type="sldNum" sz="quarter" idx="12"/>
          </p:nvPr>
        </p:nvSpPr>
        <p:spPr/>
        <p:txBody>
          <a:bodyPr/>
          <a:lstStyle/>
          <a:p>
            <a:fld id="{641A0B49-8274-4492-8111-5E558BE9596A}" type="slidenum">
              <a:rPr lang="de-DE" smtClean="0"/>
              <a:pPr/>
              <a:t>1</a:t>
            </a:fld>
            <a:endParaRPr lang="de-DE"/>
          </a:p>
        </p:txBody>
      </p:sp>
      <p:sp>
        <p:nvSpPr>
          <p:cNvPr id="6" name="Textplatzhalter 5">
            <a:extLst>
              <a:ext uri="{FF2B5EF4-FFF2-40B4-BE49-F238E27FC236}">
                <a16:creationId xmlns:a16="http://schemas.microsoft.com/office/drawing/2014/main" id="{1C01B83D-D758-F44E-B589-A9BF25F2B2A1}"/>
              </a:ext>
            </a:extLst>
          </p:cNvPr>
          <p:cNvSpPr>
            <a:spLocks noGrp="1"/>
          </p:cNvSpPr>
          <p:nvPr>
            <p:ph type="body" sz="quarter" idx="13"/>
          </p:nvPr>
        </p:nvSpPr>
        <p:spPr/>
        <p:txBody>
          <a:bodyPr/>
          <a:lstStyle/>
          <a:p>
            <a:r>
              <a:rPr lang="de-DE"/>
              <a:t>Pierre Steuer, Managing Director Humboldt International Campus | HIC</a:t>
            </a:r>
            <a:endParaRPr lang="de-DE" dirty="0"/>
          </a:p>
        </p:txBody>
      </p:sp>
      <p:sp>
        <p:nvSpPr>
          <p:cNvPr id="5" name="Titel 4">
            <a:extLst>
              <a:ext uri="{FF2B5EF4-FFF2-40B4-BE49-F238E27FC236}">
                <a16:creationId xmlns:a16="http://schemas.microsoft.com/office/drawing/2014/main" id="{64BD1FD8-E721-FD4B-8109-797B01937957}"/>
              </a:ext>
            </a:extLst>
          </p:cNvPr>
          <p:cNvSpPr>
            <a:spLocks noGrp="1"/>
          </p:cNvSpPr>
          <p:nvPr>
            <p:ph type="title"/>
          </p:nvPr>
        </p:nvSpPr>
        <p:spPr>
          <a:xfrm>
            <a:off x="1134000" y="3906000"/>
            <a:ext cx="9936000" cy="1923604"/>
          </a:xfrm>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Tree>
    <p:extLst>
      <p:ext uri="{BB962C8B-B14F-4D97-AF65-F5344CB8AC3E}">
        <p14:creationId xmlns:p14="http://schemas.microsoft.com/office/powerpoint/2010/main" val="294538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EC5DE7-40E8-5F45-B536-446AD3A56F15}"/>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3" name="Fußzeilenplatzhalter 2">
            <a:extLst>
              <a:ext uri="{FF2B5EF4-FFF2-40B4-BE49-F238E27FC236}">
                <a16:creationId xmlns:a16="http://schemas.microsoft.com/office/drawing/2014/main" id="{4ACE800B-C4BF-C644-96CF-6D139661B5F9}"/>
              </a:ext>
            </a:extLst>
          </p:cNvPr>
          <p:cNvSpPr>
            <a:spLocks noGrp="1"/>
          </p:cNvSpPr>
          <p:nvPr>
            <p:ph type="ftr" sz="quarter" idx="11"/>
          </p:nvPr>
        </p:nvSpPr>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
        <p:nvSpPr>
          <p:cNvPr id="4" name="Foliennummernplatzhalter 3">
            <a:extLst>
              <a:ext uri="{FF2B5EF4-FFF2-40B4-BE49-F238E27FC236}">
                <a16:creationId xmlns:a16="http://schemas.microsoft.com/office/drawing/2014/main" id="{A2F724EB-5AFE-FC4A-AF13-E2F9966B79DD}"/>
              </a:ext>
            </a:extLst>
          </p:cNvPr>
          <p:cNvSpPr>
            <a:spLocks noGrp="1"/>
          </p:cNvSpPr>
          <p:nvPr>
            <p:ph type="sldNum" sz="quarter" idx="12"/>
          </p:nvPr>
        </p:nvSpPr>
        <p:spPr/>
        <p:txBody>
          <a:bodyPr/>
          <a:lstStyle/>
          <a:p>
            <a:fld id="{641A0B49-8274-4492-8111-5E558BE9596A}" type="slidenum">
              <a:rPr lang="de-DE" smtClean="0"/>
              <a:t>2</a:t>
            </a:fld>
            <a:endParaRPr lang="de-DE"/>
          </a:p>
        </p:txBody>
      </p:sp>
      <p:sp>
        <p:nvSpPr>
          <p:cNvPr id="14" name="Textplatzhalter 13">
            <a:extLst>
              <a:ext uri="{FF2B5EF4-FFF2-40B4-BE49-F238E27FC236}">
                <a16:creationId xmlns:a16="http://schemas.microsoft.com/office/drawing/2014/main" id="{F5984B05-CF58-0047-960B-A4664D38B5AC}"/>
              </a:ext>
            </a:extLst>
          </p:cNvPr>
          <p:cNvSpPr>
            <a:spLocks noGrp="1"/>
          </p:cNvSpPr>
          <p:nvPr>
            <p:ph type="body" sz="quarter" idx="13"/>
          </p:nvPr>
        </p:nvSpPr>
        <p:spPr/>
        <p:txBody>
          <a:bodyPr/>
          <a:lstStyle/>
          <a:p>
            <a:r>
              <a:rPr lang="de-DE" dirty="0"/>
              <a:t>All </a:t>
            </a:r>
            <a:r>
              <a:rPr lang="de-DE" dirty="0" err="1"/>
              <a:t>courses</a:t>
            </a:r>
            <a:r>
              <a:rPr lang="de-DE" dirty="0"/>
              <a:t> at HIC </a:t>
            </a:r>
            <a:r>
              <a:rPr lang="de-DE" dirty="0" err="1"/>
              <a:t>have</a:t>
            </a:r>
            <a:r>
              <a:rPr lang="de-DE" dirty="0"/>
              <a:t> in </a:t>
            </a:r>
            <a:r>
              <a:rPr lang="de-DE" dirty="0" err="1"/>
              <a:t>common</a:t>
            </a:r>
            <a:r>
              <a:rPr lang="de-DE" dirty="0"/>
              <a:t>:</a:t>
            </a:r>
          </a:p>
        </p:txBody>
      </p:sp>
      <p:sp>
        <p:nvSpPr>
          <p:cNvPr id="15" name="Textplatzhalter 14">
            <a:extLst>
              <a:ext uri="{FF2B5EF4-FFF2-40B4-BE49-F238E27FC236}">
                <a16:creationId xmlns:a16="http://schemas.microsoft.com/office/drawing/2014/main" id="{83E9A736-D828-7342-89C7-ABD98D4989CB}"/>
              </a:ext>
            </a:extLst>
          </p:cNvPr>
          <p:cNvSpPr>
            <a:spLocks noGrp="1"/>
          </p:cNvSpPr>
          <p:nvPr>
            <p:ph type="body" sz="quarter" idx="14"/>
          </p:nvPr>
        </p:nvSpPr>
        <p:spPr/>
        <p:txBody>
          <a:bodyPr/>
          <a:lstStyle/>
          <a:p>
            <a:r>
              <a:rPr lang="de-DE" sz="1800" dirty="0"/>
              <a:t>Topics </a:t>
            </a:r>
            <a:r>
              <a:rPr lang="de-DE" sz="1800" dirty="0" err="1"/>
              <a:t>related</a:t>
            </a:r>
            <a:r>
              <a:rPr lang="de-DE" sz="1800" dirty="0"/>
              <a:t> </a:t>
            </a:r>
            <a:r>
              <a:rPr lang="de-DE" sz="1800" dirty="0" err="1"/>
              <a:t>to</a:t>
            </a:r>
            <a:r>
              <a:rPr lang="de-DE" sz="1800" dirty="0"/>
              <a:t> Berlin, Germany, </a:t>
            </a:r>
            <a:r>
              <a:rPr lang="de-DE" sz="1800" dirty="0" err="1"/>
              <a:t>or</a:t>
            </a:r>
            <a:r>
              <a:rPr lang="de-DE" sz="1800" dirty="0"/>
              <a:t> Europe</a:t>
            </a:r>
          </a:p>
          <a:p>
            <a:r>
              <a:rPr lang="de-DE" sz="1800" dirty="0"/>
              <a:t>Arts </a:t>
            </a:r>
            <a:r>
              <a:rPr lang="de-DE" sz="1800" dirty="0" err="1"/>
              <a:t>and</a:t>
            </a:r>
            <a:r>
              <a:rPr lang="de-DE" sz="1800" dirty="0"/>
              <a:t> </a:t>
            </a:r>
            <a:r>
              <a:rPr lang="de-DE" sz="1800" dirty="0" err="1"/>
              <a:t>humanities</a:t>
            </a:r>
            <a:r>
              <a:rPr lang="de-DE" sz="1800" dirty="0"/>
              <a:t>, </a:t>
            </a:r>
            <a:r>
              <a:rPr lang="de-DE" sz="1800" dirty="0" err="1"/>
              <a:t>social</a:t>
            </a:r>
            <a:r>
              <a:rPr lang="de-DE" sz="1800" dirty="0"/>
              <a:t> </a:t>
            </a:r>
            <a:r>
              <a:rPr lang="de-DE" sz="1800" dirty="0" err="1"/>
              <a:t>and</a:t>
            </a:r>
            <a:r>
              <a:rPr lang="de-DE" sz="1800" dirty="0"/>
              <a:t> </a:t>
            </a:r>
            <a:r>
              <a:rPr lang="de-DE" sz="1800" dirty="0" err="1"/>
              <a:t>political</a:t>
            </a:r>
            <a:r>
              <a:rPr lang="de-DE" sz="1800" dirty="0"/>
              <a:t> </a:t>
            </a:r>
            <a:r>
              <a:rPr lang="de-DE" sz="1800" dirty="0" err="1"/>
              <a:t>sciences</a:t>
            </a:r>
            <a:r>
              <a:rPr lang="de-DE" sz="1800" dirty="0"/>
              <a:t>, urban </a:t>
            </a:r>
            <a:r>
              <a:rPr lang="de-DE" sz="1800" dirty="0" err="1"/>
              <a:t>studies</a:t>
            </a:r>
            <a:r>
              <a:rPr lang="de-DE" sz="1800" dirty="0"/>
              <a:t>, </a:t>
            </a:r>
            <a:r>
              <a:rPr lang="de-DE" sz="1800" dirty="0" err="1"/>
              <a:t>law</a:t>
            </a:r>
            <a:r>
              <a:rPr lang="de-DE" sz="1800" dirty="0"/>
              <a:t> </a:t>
            </a:r>
            <a:r>
              <a:rPr lang="de-DE" sz="1800" dirty="0" err="1"/>
              <a:t>and</a:t>
            </a:r>
            <a:r>
              <a:rPr lang="de-DE" sz="1800" dirty="0"/>
              <a:t> </a:t>
            </a:r>
            <a:r>
              <a:rPr lang="de-DE" sz="1800" dirty="0" err="1"/>
              <a:t>economics</a:t>
            </a:r>
            <a:endParaRPr lang="de-DE" sz="1800" dirty="0"/>
          </a:p>
          <a:p>
            <a:r>
              <a:rPr lang="de-DE" sz="1800" dirty="0" err="1"/>
              <a:t>Interdisciplinary</a:t>
            </a:r>
            <a:r>
              <a:rPr lang="de-DE" sz="1800" dirty="0"/>
              <a:t> mix </a:t>
            </a:r>
            <a:r>
              <a:rPr lang="de-DE" sz="1800" dirty="0" err="1"/>
              <a:t>of</a:t>
            </a:r>
            <a:r>
              <a:rPr lang="de-DE" sz="1800" dirty="0"/>
              <a:t> </a:t>
            </a:r>
            <a:r>
              <a:rPr lang="de-DE" sz="1800" dirty="0" err="1"/>
              <a:t>students</a:t>
            </a:r>
            <a:r>
              <a:rPr lang="de-DE" sz="1800" dirty="0"/>
              <a:t> </a:t>
            </a:r>
            <a:r>
              <a:rPr lang="de-DE" sz="1800" dirty="0" err="1"/>
              <a:t>from</a:t>
            </a:r>
            <a:r>
              <a:rPr lang="de-DE" sz="1800" dirty="0"/>
              <a:t> all </a:t>
            </a:r>
            <a:r>
              <a:rPr lang="de-DE" sz="1800" dirty="0" err="1"/>
              <a:t>subjects</a:t>
            </a:r>
            <a:endParaRPr lang="de-DE" sz="1800" dirty="0"/>
          </a:p>
          <a:p>
            <a:r>
              <a:rPr lang="de-DE" sz="1800" dirty="0"/>
              <a:t>English</a:t>
            </a:r>
          </a:p>
          <a:p>
            <a:r>
              <a:rPr lang="de-DE" sz="1800" dirty="0" err="1"/>
              <a:t>Undergraduate</a:t>
            </a:r>
            <a:r>
              <a:rPr lang="de-DE" sz="1800" dirty="0"/>
              <a:t> </a:t>
            </a:r>
            <a:r>
              <a:rPr lang="de-DE" sz="1800" dirty="0" err="1"/>
              <a:t>level</a:t>
            </a:r>
            <a:endParaRPr lang="de-DE" sz="1800" dirty="0"/>
          </a:p>
          <a:p>
            <a:r>
              <a:rPr lang="de-DE" sz="1800" dirty="0"/>
              <a:t>Interactive </a:t>
            </a:r>
            <a:r>
              <a:rPr lang="de-DE" sz="1800" dirty="0" err="1"/>
              <a:t>teaching</a:t>
            </a:r>
            <a:r>
              <a:rPr lang="de-DE" sz="1800" dirty="0"/>
              <a:t> </a:t>
            </a:r>
            <a:r>
              <a:rPr lang="de-DE" sz="1800" dirty="0" err="1"/>
              <a:t>methods</a:t>
            </a:r>
            <a:r>
              <a:rPr lang="de-DE" sz="1800" dirty="0"/>
              <a:t> &amp; </a:t>
            </a:r>
            <a:r>
              <a:rPr lang="de-DE" sz="1800" dirty="0" err="1"/>
              <a:t>excursions</a:t>
            </a:r>
            <a:r>
              <a:rPr lang="de-DE" sz="1800" dirty="0"/>
              <a:t> in Berlin</a:t>
            </a:r>
          </a:p>
        </p:txBody>
      </p:sp>
    </p:spTree>
    <p:extLst>
      <p:ext uri="{BB962C8B-B14F-4D97-AF65-F5344CB8AC3E}">
        <p14:creationId xmlns:p14="http://schemas.microsoft.com/office/powerpoint/2010/main" val="1873233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EC5DE7-40E8-5F45-B536-446AD3A56F15}"/>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3" name="Fußzeilenplatzhalter 2">
            <a:extLst>
              <a:ext uri="{FF2B5EF4-FFF2-40B4-BE49-F238E27FC236}">
                <a16:creationId xmlns:a16="http://schemas.microsoft.com/office/drawing/2014/main" id="{4ACE800B-C4BF-C644-96CF-6D139661B5F9}"/>
              </a:ext>
            </a:extLst>
          </p:cNvPr>
          <p:cNvSpPr>
            <a:spLocks noGrp="1"/>
          </p:cNvSpPr>
          <p:nvPr>
            <p:ph type="ftr" sz="quarter" idx="11"/>
          </p:nvPr>
        </p:nvSpPr>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
        <p:nvSpPr>
          <p:cNvPr id="4" name="Foliennummernplatzhalter 3">
            <a:extLst>
              <a:ext uri="{FF2B5EF4-FFF2-40B4-BE49-F238E27FC236}">
                <a16:creationId xmlns:a16="http://schemas.microsoft.com/office/drawing/2014/main" id="{A2F724EB-5AFE-FC4A-AF13-E2F9966B79DD}"/>
              </a:ext>
            </a:extLst>
          </p:cNvPr>
          <p:cNvSpPr>
            <a:spLocks noGrp="1"/>
          </p:cNvSpPr>
          <p:nvPr>
            <p:ph type="sldNum" sz="quarter" idx="12"/>
          </p:nvPr>
        </p:nvSpPr>
        <p:spPr/>
        <p:txBody>
          <a:bodyPr/>
          <a:lstStyle/>
          <a:p>
            <a:fld id="{641A0B49-8274-4492-8111-5E558BE9596A}" type="slidenum">
              <a:rPr lang="de-DE" smtClean="0"/>
              <a:t>3</a:t>
            </a:fld>
            <a:endParaRPr lang="de-DE"/>
          </a:p>
        </p:txBody>
      </p:sp>
      <p:sp>
        <p:nvSpPr>
          <p:cNvPr id="14" name="Textplatzhalter 13">
            <a:extLst>
              <a:ext uri="{FF2B5EF4-FFF2-40B4-BE49-F238E27FC236}">
                <a16:creationId xmlns:a16="http://schemas.microsoft.com/office/drawing/2014/main" id="{F5984B05-CF58-0047-960B-A4664D38B5AC}"/>
              </a:ext>
            </a:extLst>
          </p:cNvPr>
          <p:cNvSpPr>
            <a:spLocks noGrp="1"/>
          </p:cNvSpPr>
          <p:nvPr>
            <p:ph type="body" sz="quarter" idx="13"/>
          </p:nvPr>
        </p:nvSpPr>
        <p:spPr/>
        <p:txBody>
          <a:bodyPr/>
          <a:lstStyle/>
          <a:p>
            <a:r>
              <a:rPr lang="de-DE" dirty="0" err="1"/>
              <a:t>What</a:t>
            </a:r>
            <a:r>
              <a:rPr lang="de-DE" dirty="0"/>
              <a:t> </a:t>
            </a:r>
            <a:r>
              <a:rPr lang="de-DE" dirty="0" err="1"/>
              <a:t>we</a:t>
            </a:r>
            <a:r>
              <a:rPr lang="de-DE" dirty="0"/>
              <a:t> </a:t>
            </a:r>
            <a:r>
              <a:rPr lang="de-DE" dirty="0" err="1"/>
              <a:t>offer</a:t>
            </a:r>
            <a:r>
              <a:rPr lang="de-DE" dirty="0"/>
              <a:t>:</a:t>
            </a:r>
          </a:p>
        </p:txBody>
      </p:sp>
      <p:sp>
        <p:nvSpPr>
          <p:cNvPr id="15" name="Textplatzhalter 14">
            <a:extLst>
              <a:ext uri="{FF2B5EF4-FFF2-40B4-BE49-F238E27FC236}">
                <a16:creationId xmlns:a16="http://schemas.microsoft.com/office/drawing/2014/main" id="{83E9A736-D828-7342-89C7-ABD98D4989CB}"/>
              </a:ext>
            </a:extLst>
          </p:cNvPr>
          <p:cNvSpPr>
            <a:spLocks noGrp="1"/>
          </p:cNvSpPr>
          <p:nvPr>
            <p:ph type="body" sz="quarter" idx="14"/>
          </p:nvPr>
        </p:nvSpPr>
        <p:spPr/>
        <p:txBody>
          <a:bodyPr/>
          <a:lstStyle/>
          <a:p>
            <a:r>
              <a:rPr lang="de-DE" sz="1800" dirty="0" err="1"/>
              <a:t>Remuneration</a:t>
            </a:r>
            <a:endParaRPr lang="de-DE" sz="1800" dirty="0"/>
          </a:p>
          <a:p>
            <a:r>
              <a:rPr lang="de-DE" sz="1800" dirty="0"/>
              <a:t>Teaching </a:t>
            </a:r>
            <a:r>
              <a:rPr lang="de-DE" sz="1800" dirty="0" err="1"/>
              <a:t>Assignment</a:t>
            </a:r>
            <a:endParaRPr lang="de-DE" sz="1800" dirty="0"/>
          </a:p>
          <a:p>
            <a:r>
              <a:rPr lang="de-DE" sz="1800" dirty="0"/>
              <a:t>Regular </a:t>
            </a:r>
            <a:r>
              <a:rPr lang="de-DE" sz="1800" dirty="0" err="1"/>
              <a:t>staff</a:t>
            </a:r>
            <a:r>
              <a:rPr lang="de-DE" sz="1800" dirty="0"/>
              <a:t> </a:t>
            </a:r>
            <a:r>
              <a:rPr lang="de-DE" sz="1800" dirty="0" err="1"/>
              <a:t>meetings</a:t>
            </a:r>
            <a:r>
              <a:rPr lang="de-DE" sz="1800" dirty="0"/>
              <a:t>, </a:t>
            </a:r>
            <a:r>
              <a:rPr lang="de-DE" sz="1800" dirty="0" err="1"/>
              <a:t>peer</a:t>
            </a:r>
            <a:r>
              <a:rPr lang="de-DE" sz="1800" dirty="0"/>
              <a:t> </a:t>
            </a:r>
            <a:r>
              <a:rPr lang="de-DE" sz="1800" dirty="0" err="1"/>
              <a:t>support</a:t>
            </a:r>
            <a:r>
              <a:rPr lang="de-DE" sz="1800" dirty="0"/>
              <a:t>, </a:t>
            </a:r>
            <a:r>
              <a:rPr lang="de-DE" sz="1800" dirty="0" err="1"/>
              <a:t>and</a:t>
            </a:r>
            <a:r>
              <a:rPr lang="de-DE" sz="1800" dirty="0"/>
              <a:t> </a:t>
            </a:r>
            <a:r>
              <a:rPr lang="de-DE" sz="1800" dirty="0" err="1"/>
              <a:t>exchange</a:t>
            </a:r>
            <a:r>
              <a:rPr lang="de-DE" sz="1800" dirty="0"/>
              <a:t> </a:t>
            </a:r>
            <a:r>
              <a:rPr lang="de-DE" sz="1800" dirty="0" err="1"/>
              <a:t>of</a:t>
            </a:r>
            <a:r>
              <a:rPr lang="de-DE" sz="1800" dirty="0"/>
              <a:t> </a:t>
            </a:r>
            <a:r>
              <a:rPr lang="de-DE" sz="1800" dirty="0" err="1"/>
              <a:t>experience</a:t>
            </a:r>
            <a:endParaRPr lang="de-DE" sz="1800" dirty="0"/>
          </a:p>
          <a:p>
            <a:r>
              <a:rPr lang="de-DE" sz="1800" dirty="0" err="1"/>
              <a:t>Opportunity</a:t>
            </a:r>
            <a:r>
              <a:rPr lang="de-DE" sz="1800" dirty="0"/>
              <a:t> </a:t>
            </a:r>
            <a:r>
              <a:rPr lang="de-DE" sz="1800" dirty="0" err="1"/>
              <a:t>to</a:t>
            </a:r>
            <a:r>
              <a:rPr lang="de-DE" sz="1800" dirty="0"/>
              <a:t> </a:t>
            </a:r>
            <a:r>
              <a:rPr lang="de-DE" sz="1800" dirty="0" err="1"/>
              <a:t>expand</a:t>
            </a:r>
            <a:r>
              <a:rPr lang="de-DE" sz="1800" dirty="0"/>
              <a:t> </a:t>
            </a:r>
            <a:r>
              <a:rPr lang="de-DE" sz="1800" dirty="0" err="1"/>
              <a:t>your</a:t>
            </a:r>
            <a:r>
              <a:rPr lang="de-DE" sz="1800" dirty="0"/>
              <a:t> international </a:t>
            </a:r>
            <a:r>
              <a:rPr lang="de-DE" sz="1800" dirty="0" err="1"/>
              <a:t>teaching</a:t>
            </a:r>
            <a:r>
              <a:rPr lang="de-DE" sz="1800" dirty="0"/>
              <a:t> </a:t>
            </a:r>
            <a:r>
              <a:rPr lang="de-DE" sz="1800" dirty="0" err="1"/>
              <a:t>profile</a:t>
            </a:r>
            <a:endParaRPr lang="de-DE" sz="1800" dirty="0"/>
          </a:p>
        </p:txBody>
      </p:sp>
    </p:spTree>
    <p:extLst>
      <p:ext uri="{BB962C8B-B14F-4D97-AF65-F5344CB8AC3E}">
        <p14:creationId xmlns:p14="http://schemas.microsoft.com/office/powerpoint/2010/main" val="2656435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EC5DE7-40E8-5F45-B536-446AD3A56F15}"/>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3" name="Fußzeilenplatzhalter 2">
            <a:extLst>
              <a:ext uri="{FF2B5EF4-FFF2-40B4-BE49-F238E27FC236}">
                <a16:creationId xmlns:a16="http://schemas.microsoft.com/office/drawing/2014/main" id="{4ACE800B-C4BF-C644-96CF-6D139661B5F9}"/>
              </a:ext>
            </a:extLst>
          </p:cNvPr>
          <p:cNvSpPr>
            <a:spLocks noGrp="1"/>
          </p:cNvSpPr>
          <p:nvPr>
            <p:ph type="ftr" sz="quarter" idx="11"/>
          </p:nvPr>
        </p:nvSpPr>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
        <p:nvSpPr>
          <p:cNvPr id="4" name="Foliennummernplatzhalter 3">
            <a:extLst>
              <a:ext uri="{FF2B5EF4-FFF2-40B4-BE49-F238E27FC236}">
                <a16:creationId xmlns:a16="http://schemas.microsoft.com/office/drawing/2014/main" id="{A2F724EB-5AFE-FC4A-AF13-E2F9966B79DD}"/>
              </a:ext>
            </a:extLst>
          </p:cNvPr>
          <p:cNvSpPr>
            <a:spLocks noGrp="1"/>
          </p:cNvSpPr>
          <p:nvPr>
            <p:ph type="sldNum" sz="quarter" idx="12"/>
          </p:nvPr>
        </p:nvSpPr>
        <p:spPr/>
        <p:txBody>
          <a:bodyPr/>
          <a:lstStyle/>
          <a:p>
            <a:fld id="{641A0B49-8274-4492-8111-5E558BE9596A}" type="slidenum">
              <a:rPr lang="de-DE" smtClean="0"/>
              <a:t>4</a:t>
            </a:fld>
            <a:endParaRPr lang="de-DE"/>
          </a:p>
        </p:txBody>
      </p:sp>
      <p:sp>
        <p:nvSpPr>
          <p:cNvPr id="14" name="Textplatzhalter 13">
            <a:extLst>
              <a:ext uri="{FF2B5EF4-FFF2-40B4-BE49-F238E27FC236}">
                <a16:creationId xmlns:a16="http://schemas.microsoft.com/office/drawing/2014/main" id="{F5984B05-CF58-0047-960B-A4664D38B5AC}"/>
              </a:ext>
            </a:extLst>
          </p:cNvPr>
          <p:cNvSpPr>
            <a:spLocks noGrp="1"/>
          </p:cNvSpPr>
          <p:nvPr>
            <p:ph type="body" sz="quarter" idx="13"/>
          </p:nvPr>
        </p:nvSpPr>
        <p:spPr/>
        <p:txBody>
          <a:bodyPr/>
          <a:lstStyle/>
          <a:p>
            <a:r>
              <a:rPr lang="de-DE" dirty="0" err="1"/>
              <a:t>Program</a:t>
            </a:r>
            <a:r>
              <a:rPr lang="de-DE" dirty="0"/>
              <a:t> </a:t>
            </a:r>
            <a:r>
              <a:rPr lang="de-DE" dirty="0" err="1"/>
              <a:t>specific</a:t>
            </a:r>
            <a:r>
              <a:rPr lang="de-DE" dirty="0"/>
              <a:t> </a:t>
            </a:r>
            <a:r>
              <a:rPr lang="de-DE" dirty="0" err="1"/>
              <a:t>details</a:t>
            </a:r>
            <a:r>
              <a:rPr lang="de-DE" dirty="0"/>
              <a:t>:</a:t>
            </a:r>
          </a:p>
        </p:txBody>
      </p:sp>
      <p:sp>
        <p:nvSpPr>
          <p:cNvPr id="15" name="Textplatzhalter 14">
            <a:extLst>
              <a:ext uri="{FF2B5EF4-FFF2-40B4-BE49-F238E27FC236}">
                <a16:creationId xmlns:a16="http://schemas.microsoft.com/office/drawing/2014/main" id="{83E9A736-D828-7342-89C7-ABD98D4989CB}"/>
              </a:ext>
            </a:extLst>
          </p:cNvPr>
          <p:cNvSpPr>
            <a:spLocks noGrp="1"/>
          </p:cNvSpPr>
          <p:nvPr>
            <p:ph type="body" sz="quarter" idx="14"/>
          </p:nvPr>
        </p:nvSpPr>
        <p:spPr>
          <a:xfrm>
            <a:off x="1141259" y="2011539"/>
            <a:ext cx="10119775" cy="4101026"/>
          </a:xfrm>
        </p:spPr>
        <p:txBody>
          <a:bodyPr/>
          <a:lstStyle/>
          <a:p>
            <a:r>
              <a:rPr lang="de-DE" sz="1800" dirty="0"/>
              <a:t>Berlin </a:t>
            </a:r>
            <a:r>
              <a:rPr lang="de-DE" sz="1800" dirty="0" err="1"/>
              <a:t>Perspectives</a:t>
            </a:r>
            <a:r>
              <a:rPr lang="de-DE" sz="1800" dirty="0"/>
              <a:t> | BP </a:t>
            </a:r>
            <a:r>
              <a:rPr lang="de-DE" sz="1800" dirty="0">
                <a:hlinkClick r:id="rId2"/>
              </a:rPr>
              <a:t>https://hic.hu-berlin.de/bp</a:t>
            </a:r>
            <a:endParaRPr lang="de-DE" sz="1800" dirty="0"/>
          </a:p>
          <a:p>
            <a:pPr>
              <a:buFont typeface="Arial" panose="020B0604020202020204" pitchFamily="34" charset="0"/>
              <a:buChar char="•"/>
            </a:pPr>
            <a:r>
              <a:rPr lang="de-DE" sz="1800" dirty="0"/>
              <a:t>Summer Semester, 28 </a:t>
            </a:r>
            <a:r>
              <a:rPr lang="de-DE" sz="1800" dirty="0" err="1"/>
              <a:t>teaching</a:t>
            </a:r>
            <a:r>
              <a:rPr lang="de-DE" sz="1800" dirty="0"/>
              <a:t> </a:t>
            </a:r>
            <a:r>
              <a:rPr lang="de-DE" sz="1800" dirty="0" err="1"/>
              <a:t>hours</a:t>
            </a:r>
            <a:r>
              <a:rPr lang="de-DE" sz="1800" dirty="0"/>
              <a:t> (Apr – </a:t>
            </a:r>
            <a:r>
              <a:rPr lang="de-DE" sz="1800" dirty="0" err="1"/>
              <a:t>July</a:t>
            </a:r>
            <a:r>
              <a:rPr lang="de-DE" sz="1800" dirty="0"/>
              <a:t>) / Winter Semester 32 </a:t>
            </a:r>
            <a:r>
              <a:rPr lang="de-DE" sz="1800" dirty="0" err="1"/>
              <a:t>teaching</a:t>
            </a:r>
            <a:r>
              <a:rPr lang="de-DE" sz="1800" dirty="0"/>
              <a:t> </a:t>
            </a:r>
            <a:r>
              <a:rPr lang="de-DE" sz="1800" dirty="0" err="1"/>
              <a:t>hours</a:t>
            </a:r>
            <a:r>
              <a:rPr lang="de-DE" sz="1800" dirty="0"/>
              <a:t> (</a:t>
            </a:r>
            <a:r>
              <a:rPr lang="de-DE" sz="1800" dirty="0" err="1"/>
              <a:t>Oct</a:t>
            </a:r>
            <a:r>
              <a:rPr lang="de-DE" sz="1800" dirty="0"/>
              <a:t> – Feb)</a:t>
            </a:r>
          </a:p>
          <a:p>
            <a:pPr>
              <a:buFont typeface="Arial" panose="020B0604020202020204" pitchFamily="34" charset="0"/>
              <a:buChar char="•"/>
            </a:pPr>
            <a:r>
              <a:rPr lang="de-DE" sz="1800" dirty="0"/>
              <a:t>International </a:t>
            </a:r>
            <a:r>
              <a:rPr lang="de-DE" sz="1800" dirty="0" err="1"/>
              <a:t>exchange</a:t>
            </a:r>
            <a:r>
              <a:rPr lang="de-DE" sz="1800" dirty="0"/>
              <a:t> </a:t>
            </a:r>
            <a:r>
              <a:rPr lang="de-DE" sz="1800" dirty="0" err="1"/>
              <a:t>students</a:t>
            </a:r>
            <a:r>
              <a:rPr lang="de-DE" sz="1800" dirty="0"/>
              <a:t> + </a:t>
            </a:r>
            <a:r>
              <a:rPr lang="de-DE" sz="1800" dirty="0" err="1"/>
              <a:t>regular</a:t>
            </a:r>
            <a:r>
              <a:rPr lang="de-DE" sz="1800" dirty="0"/>
              <a:t> HU </a:t>
            </a:r>
            <a:r>
              <a:rPr lang="de-DE" sz="1800" dirty="0" err="1"/>
              <a:t>students</a:t>
            </a:r>
            <a:endParaRPr lang="de-DE" sz="1800" dirty="0"/>
          </a:p>
          <a:p>
            <a:pPr>
              <a:buFont typeface="Arial" panose="020B0604020202020204" pitchFamily="34" charset="0"/>
              <a:buChar char="•"/>
            </a:pPr>
            <a:r>
              <a:rPr lang="de-DE" sz="1800" dirty="0"/>
              <a:t>Berlin </a:t>
            </a:r>
            <a:r>
              <a:rPr lang="de-DE" sz="1800" dirty="0" err="1"/>
              <a:t>as</a:t>
            </a:r>
            <a:r>
              <a:rPr lang="de-DE" sz="1800" dirty="0"/>
              <a:t> a </a:t>
            </a:r>
            <a:r>
              <a:rPr lang="de-DE" sz="1800" dirty="0" err="1"/>
              <a:t>local</a:t>
            </a:r>
            <a:r>
              <a:rPr lang="de-DE" sz="1800" dirty="0"/>
              <a:t> </a:t>
            </a:r>
            <a:r>
              <a:rPr lang="de-DE" sz="1800" dirty="0" err="1"/>
              <a:t>focus</a:t>
            </a:r>
            <a:r>
              <a:rPr lang="de-DE" sz="1800" dirty="0"/>
              <a:t> </a:t>
            </a:r>
            <a:r>
              <a:rPr lang="de-DE" sz="1800" dirty="0" err="1"/>
              <a:t>point</a:t>
            </a:r>
            <a:endParaRPr lang="de-DE" sz="1800" dirty="0"/>
          </a:p>
          <a:p>
            <a:r>
              <a:rPr lang="de-DE" sz="1800" dirty="0"/>
              <a:t>Humboldt </a:t>
            </a:r>
            <a:r>
              <a:rPr lang="de-DE" sz="1800" dirty="0" err="1"/>
              <a:t>Perspectives</a:t>
            </a:r>
            <a:r>
              <a:rPr lang="de-DE" sz="1800" dirty="0"/>
              <a:t> Study </a:t>
            </a:r>
            <a:r>
              <a:rPr lang="de-DE" sz="1800" dirty="0" err="1"/>
              <a:t>Abroad</a:t>
            </a:r>
            <a:r>
              <a:rPr lang="de-DE" sz="1800" dirty="0"/>
              <a:t> | HPSA </a:t>
            </a:r>
            <a:r>
              <a:rPr lang="de-DE" sz="1800" dirty="0">
                <a:hlinkClick r:id="rId3"/>
              </a:rPr>
              <a:t>https://hic.hu-berlin.de/hpsa</a:t>
            </a:r>
            <a:endParaRPr lang="de-DE" sz="1800" dirty="0"/>
          </a:p>
          <a:p>
            <a:pPr>
              <a:buFont typeface="Arial" panose="020B0604020202020204" pitchFamily="34" charset="0"/>
              <a:buChar char="•"/>
            </a:pPr>
            <a:r>
              <a:rPr lang="de-DE" sz="1800" dirty="0"/>
              <a:t>Spring Term, 42 </a:t>
            </a:r>
            <a:r>
              <a:rPr lang="de-DE" sz="1800" dirty="0" err="1"/>
              <a:t>teaching</a:t>
            </a:r>
            <a:r>
              <a:rPr lang="de-DE" sz="1800" dirty="0"/>
              <a:t> </a:t>
            </a:r>
            <a:r>
              <a:rPr lang="de-DE" sz="1800" dirty="0" err="1"/>
              <a:t>hours</a:t>
            </a:r>
            <a:r>
              <a:rPr lang="de-DE" sz="1800" dirty="0"/>
              <a:t> (Feb – May) / Fall Term, 42 </a:t>
            </a:r>
            <a:r>
              <a:rPr lang="de-DE" sz="1800" dirty="0" err="1"/>
              <a:t>teaching</a:t>
            </a:r>
            <a:r>
              <a:rPr lang="de-DE" sz="1800" dirty="0"/>
              <a:t> </a:t>
            </a:r>
            <a:r>
              <a:rPr lang="de-DE" sz="1800" dirty="0" err="1"/>
              <a:t>hours</a:t>
            </a:r>
            <a:r>
              <a:rPr lang="de-DE" sz="1800" dirty="0"/>
              <a:t> (Sep – </a:t>
            </a:r>
            <a:r>
              <a:rPr lang="de-DE" sz="1800" dirty="0" err="1"/>
              <a:t>Dec</a:t>
            </a:r>
            <a:r>
              <a:rPr lang="de-DE" sz="1800" dirty="0"/>
              <a:t>)</a:t>
            </a:r>
          </a:p>
          <a:p>
            <a:pPr>
              <a:buFont typeface="Arial" panose="020B0604020202020204" pitchFamily="34" charset="0"/>
              <a:buChar char="•"/>
            </a:pPr>
            <a:r>
              <a:rPr lang="de-DE" sz="1800" dirty="0"/>
              <a:t>International </a:t>
            </a:r>
            <a:r>
              <a:rPr lang="de-DE" sz="1800" dirty="0" err="1"/>
              <a:t>Visiting</a:t>
            </a:r>
            <a:r>
              <a:rPr lang="de-DE" sz="1800" dirty="0"/>
              <a:t> </a:t>
            </a:r>
            <a:r>
              <a:rPr lang="de-DE" sz="1800" dirty="0" err="1"/>
              <a:t>Students</a:t>
            </a:r>
            <a:r>
              <a:rPr lang="de-DE" sz="1800" dirty="0"/>
              <a:t> / Topics </a:t>
            </a:r>
            <a:r>
              <a:rPr lang="de-DE" sz="1800" dirty="0" err="1"/>
              <a:t>related</a:t>
            </a:r>
            <a:r>
              <a:rPr lang="de-DE" sz="1800" dirty="0"/>
              <a:t> </a:t>
            </a:r>
            <a:r>
              <a:rPr lang="de-DE" sz="1800" dirty="0" err="1"/>
              <a:t>to</a:t>
            </a:r>
            <a:r>
              <a:rPr lang="de-DE" sz="1800" dirty="0"/>
              <a:t> Berlin, Germany, </a:t>
            </a:r>
            <a:r>
              <a:rPr lang="de-DE" sz="1800" dirty="0" err="1"/>
              <a:t>or</a:t>
            </a:r>
            <a:r>
              <a:rPr lang="de-DE" sz="1800" dirty="0"/>
              <a:t> Europe</a:t>
            </a:r>
          </a:p>
          <a:p>
            <a:pPr>
              <a:buFont typeface="Arial" panose="020B0604020202020204" pitchFamily="34" charset="0"/>
              <a:buChar char="•"/>
            </a:pPr>
            <a:r>
              <a:rPr lang="de-DE" sz="1800" dirty="0"/>
              <a:t>!! Deadline </a:t>
            </a:r>
            <a:r>
              <a:rPr lang="de-DE" sz="1800" dirty="0" err="1"/>
              <a:t>for</a:t>
            </a:r>
            <a:r>
              <a:rPr lang="de-DE" sz="1800" dirty="0"/>
              <a:t> BP / HPSA </a:t>
            </a:r>
            <a:r>
              <a:rPr lang="de-DE" sz="1800" dirty="0" err="1"/>
              <a:t>proposals</a:t>
            </a:r>
            <a:r>
              <a:rPr lang="de-DE" sz="1800" dirty="0"/>
              <a:t>: 31 </a:t>
            </a:r>
            <a:r>
              <a:rPr lang="de-DE" sz="1800" dirty="0" err="1"/>
              <a:t>October</a:t>
            </a:r>
            <a:r>
              <a:rPr lang="de-DE" sz="1800" dirty="0"/>
              <a:t> 2021 </a:t>
            </a:r>
            <a:r>
              <a:rPr lang="de-DE" sz="1800" dirty="0">
                <a:hlinkClick r:id="rId4"/>
              </a:rPr>
              <a:t>https://hu-berlin.de/teaching-HIC</a:t>
            </a:r>
            <a:r>
              <a:rPr lang="de-DE" sz="1800" dirty="0"/>
              <a:t> !!</a:t>
            </a:r>
          </a:p>
          <a:p>
            <a:pPr>
              <a:buFont typeface="Arial" panose="020B0604020202020204" pitchFamily="34" charset="0"/>
              <a:buChar char="•"/>
            </a:pPr>
            <a:endParaRPr lang="de-DE" sz="1800" dirty="0"/>
          </a:p>
        </p:txBody>
      </p:sp>
    </p:spTree>
    <p:extLst>
      <p:ext uri="{BB962C8B-B14F-4D97-AF65-F5344CB8AC3E}">
        <p14:creationId xmlns:p14="http://schemas.microsoft.com/office/powerpoint/2010/main" val="1602768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EC5DE7-40E8-5F45-B536-446AD3A56F15}"/>
              </a:ext>
            </a:extLst>
          </p:cNvPr>
          <p:cNvSpPr>
            <a:spLocks noGrp="1"/>
          </p:cNvSpPr>
          <p:nvPr>
            <p:ph type="dt" sz="half" idx="10"/>
          </p:nvPr>
        </p:nvSpPr>
        <p:spPr/>
        <p:txBody>
          <a:bodyPr/>
          <a:lstStyle/>
          <a:p>
            <a:fld id="{9A8DE3F8-7C48-4124-A285-639F2FBAF4EC}" type="datetime1">
              <a:rPr lang="de-DE" smtClean="0"/>
              <a:t>25.10.21</a:t>
            </a:fld>
            <a:endParaRPr lang="de-DE"/>
          </a:p>
        </p:txBody>
      </p:sp>
      <p:sp>
        <p:nvSpPr>
          <p:cNvPr id="3" name="Fußzeilenplatzhalter 2">
            <a:extLst>
              <a:ext uri="{FF2B5EF4-FFF2-40B4-BE49-F238E27FC236}">
                <a16:creationId xmlns:a16="http://schemas.microsoft.com/office/drawing/2014/main" id="{4ACE800B-C4BF-C644-96CF-6D139661B5F9}"/>
              </a:ext>
            </a:extLst>
          </p:cNvPr>
          <p:cNvSpPr>
            <a:spLocks noGrp="1"/>
          </p:cNvSpPr>
          <p:nvPr>
            <p:ph type="ftr" sz="quarter" idx="11"/>
          </p:nvPr>
        </p:nvSpPr>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
        <p:nvSpPr>
          <p:cNvPr id="4" name="Foliennummernplatzhalter 3">
            <a:extLst>
              <a:ext uri="{FF2B5EF4-FFF2-40B4-BE49-F238E27FC236}">
                <a16:creationId xmlns:a16="http://schemas.microsoft.com/office/drawing/2014/main" id="{A2F724EB-5AFE-FC4A-AF13-E2F9966B79DD}"/>
              </a:ext>
            </a:extLst>
          </p:cNvPr>
          <p:cNvSpPr>
            <a:spLocks noGrp="1"/>
          </p:cNvSpPr>
          <p:nvPr>
            <p:ph type="sldNum" sz="quarter" idx="12"/>
          </p:nvPr>
        </p:nvSpPr>
        <p:spPr/>
        <p:txBody>
          <a:bodyPr/>
          <a:lstStyle/>
          <a:p>
            <a:fld id="{641A0B49-8274-4492-8111-5E558BE9596A}" type="slidenum">
              <a:rPr lang="de-DE" smtClean="0"/>
              <a:t>5</a:t>
            </a:fld>
            <a:endParaRPr lang="de-DE"/>
          </a:p>
        </p:txBody>
      </p:sp>
      <p:sp>
        <p:nvSpPr>
          <p:cNvPr id="14" name="Textplatzhalter 13">
            <a:extLst>
              <a:ext uri="{FF2B5EF4-FFF2-40B4-BE49-F238E27FC236}">
                <a16:creationId xmlns:a16="http://schemas.microsoft.com/office/drawing/2014/main" id="{F5984B05-CF58-0047-960B-A4664D38B5AC}"/>
              </a:ext>
            </a:extLst>
          </p:cNvPr>
          <p:cNvSpPr>
            <a:spLocks noGrp="1"/>
          </p:cNvSpPr>
          <p:nvPr>
            <p:ph type="body" sz="quarter" idx="13"/>
          </p:nvPr>
        </p:nvSpPr>
        <p:spPr/>
        <p:txBody>
          <a:bodyPr/>
          <a:lstStyle/>
          <a:p>
            <a:r>
              <a:rPr lang="de-DE" dirty="0" err="1"/>
              <a:t>Program</a:t>
            </a:r>
            <a:r>
              <a:rPr lang="de-DE" dirty="0"/>
              <a:t> </a:t>
            </a:r>
            <a:r>
              <a:rPr lang="de-DE" dirty="0" err="1"/>
              <a:t>specific</a:t>
            </a:r>
            <a:r>
              <a:rPr lang="de-DE" dirty="0"/>
              <a:t> </a:t>
            </a:r>
            <a:r>
              <a:rPr lang="de-DE" dirty="0" err="1"/>
              <a:t>details</a:t>
            </a:r>
            <a:r>
              <a:rPr lang="de-DE" dirty="0"/>
              <a:t>:</a:t>
            </a:r>
          </a:p>
        </p:txBody>
      </p:sp>
      <p:sp>
        <p:nvSpPr>
          <p:cNvPr id="15" name="Textplatzhalter 14">
            <a:extLst>
              <a:ext uri="{FF2B5EF4-FFF2-40B4-BE49-F238E27FC236}">
                <a16:creationId xmlns:a16="http://schemas.microsoft.com/office/drawing/2014/main" id="{83E9A736-D828-7342-89C7-ABD98D4989CB}"/>
              </a:ext>
            </a:extLst>
          </p:cNvPr>
          <p:cNvSpPr>
            <a:spLocks noGrp="1"/>
          </p:cNvSpPr>
          <p:nvPr>
            <p:ph type="body" sz="quarter" idx="14"/>
          </p:nvPr>
        </p:nvSpPr>
        <p:spPr>
          <a:xfrm>
            <a:off x="1141259" y="2011539"/>
            <a:ext cx="10119775" cy="4101026"/>
          </a:xfrm>
        </p:spPr>
        <p:txBody>
          <a:bodyPr/>
          <a:lstStyle/>
          <a:p>
            <a:r>
              <a:rPr lang="de-DE" sz="1800" dirty="0"/>
              <a:t>Humboldt Winter </a:t>
            </a:r>
            <a:r>
              <a:rPr lang="de-DE" sz="1800" dirty="0" err="1"/>
              <a:t>and</a:t>
            </a:r>
            <a:r>
              <a:rPr lang="de-DE" sz="1800" dirty="0"/>
              <a:t> Summer University | HUWISU </a:t>
            </a:r>
            <a:r>
              <a:rPr lang="de-DE" sz="1800" dirty="0">
                <a:hlinkClick r:id="rId2"/>
              </a:rPr>
              <a:t>https://hic.hu-berlin.de/huwisu</a:t>
            </a:r>
            <a:endParaRPr lang="de-DE" sz="1800" dirty="0"/>
          </a:p>
          <a:p>
            <a:pPr>
              <a:buFont typeface="Arial" panose="020B0604020202020204" pitchFamily="34" charset="0"/>
              <a:buChar char="•"/>
            </a:pPr>
            <a:r>
              <a:rPr lang="de-DE" sz="1800" dirty="0"/>
              <a:t>Winter Session, 45 </a:t>
            </a:r>
            <a:r>
              <a:rPr lang="de-DE" sz="1800" dirty="0" err="1"/>
              <a:t>teaching</a:t>
            </a:r>
            <a:r>
              <a:rPr lang="de-DE" sz="1800" dirty="0"/>
              <a:t> </a:t>
            </a:r>
            <a:r>
              <a:rPr lang="de-DE" sz="1800" dirty="0" err="1"/>
              <a:t>hours</a:t>
            </a:r>
            <a:r>
              <a:rPr lang="de-DE" sz="1800" dirty="0"/>
              <a:t> (Jan) / Summer Sessions, 45 </a:t>
            </a:r>
            <a:r>
              <a:rPr lang="de-DE" sz="1800" dirty="0" err="1"/>
              <a:t>teaching</a:t>
            </a:r>
            <a:r>
              <a:rPr lang="de-DE" sz="1800" dirty="0"/>
              <a:t> </a:t>
            </a:r>
            <a:r>
              <a:rPr lang="de-DE" sz="1800" dirty="0" err="1"/>
              <a:t>hours</a:t>
            </a:r>
            <a:r>
              <a:rPr lang="de-DE" sz="1800" dirty="0"/>
              <a:t> (June - </a:t>
            </a:r>
            <a:r>
              <a:rPr lang="de-DE" sz="1800" dirty="0" err="1"/>
              <a:t>July</a:t>
            </a:r>
            <a:r>
              <a:rPr lang="de-DE" sz="1800" dirty="0"/>
              <a:t> / </a:t>
            </a:r>
            <a:r>
              <a:rPr lang="de-DE" sz="1800" dirty="0" err="1"/>
              <a:t>July</a:t>
            </a:r>
            <a:r>
              <a:rPr lang="de-DE" sz="1800" dirty="0"/>
              <a:t> - Aug)</a:t>
            </a:r>
          </a:p>
          <a:p>
            <a:pPr>
              <a:buFont typeface="Arial" panose="020B0604020202020204" pitchFamily="34" charset="0"/>
              <a:buChar char="•"/>
            </a:pPr>
            <a:r>
              <a:rPr lang="de-DE" sz="1800" dirty="0"/>
              <a:t>International </a:t>
            </a:r>
            <a:r>
              <a:rPr lang="de-DE" sz="1800" dirty="0" err="1"/>
              <a:t>visiting</a:t>
            </a:r>
            <a:r>
              <a:rPr lang="de-DE" sz="1800" dirty="0"/>
              <a:t> </a:t>
            </a:r>
            <a:r>
              <a:rPr lang="de-DE" sz="1800" dirty="0" err="1"/>
              <a:t>students</a:t>
            </a:r>
            <a:r>
              <a:rPr lang="de-DE" sz="1800" dirty="0"/>
              <a:t> / Topics </a:t>
            </a:r>
            <a:r>
              <a:rPr lang="de-DE" sz="1800" dirty="0" err="1"/>
              <a:t>related</a:t>
            </a:r>
            <a:r>
              <a:rPr lang="de-DE" sz="1800" dirty="0"/>
              <a:t> </a:t>
            </a:r>
            <a:r>
              <a:rPr lang="de-DE" sz="1800" dirty="0" err="1"/>
              <a:t>to</a:t>
            </a:r>
            <a:r>
              <a:rPr lang="de-DE" sz="1800" dirty="0"/>
              <a:t> Berlin, Germany, </a:t>
            </a:r>
            <a:r>
              <a:rPr lang="de-DE" sz="1800" dirty="0" err="1"/>
              <a:t>or</a:t>
            </a:r>
            <a:r>
              <a:rPr lang="de-DE" sz="1800" dirty="0"/>
              <a:t> Europe (all </a:t>
            </a:r>
            <a:r>
              <a:rPr lang="de-DE" sz="1800" dirty="0" err="1"/>
              <a:t>disciplines</a:t>
            </a:r>
            <a:r>
              <a:rPr lang="de-DE" sz="1800" dirty="0"/>
              <a:t>)</a:t>
            </a:r>
          </a:p>
          <a:p>
            <a:r>
              <a:rPr lang="de-DE" sz="1800" dirty="0"/>
              <a:t>Humboldt </a:t>
            </a:r>
            <a:r>
              <a:rPr lang="de-DE" sz="1800" dirty="0" err="1"/>
              <a:t>Internship</a:t>
            </a:r>
            <a:r>
              <a:rPr lang="de-DE" sz="1800" dirty="0"/>
              <a:t> </a:t>
            </a:r>
            <a:r>
              <a:rPr lang="de-DE" sz="1800" dirty="0" err="1"/>
              <a:t>Program</a:t>
            </a:r>
            <a:r>
              <a:rPr lang="de-DE" sz="1800" dirty="0"/>
              <a:t> | HIP </a:t>
            </a:r>
            <a:r>
              <a:rPr lang="de-DE" sz="1800" dirty="0">
                <a:hlinkClick r:id="rId3"/>
              </a:rPr>
              <a:t>https://hic.hu-berlin.de/hip</a:t>
            </a:r>
            <a:endParaRPr lang="de-DE" sz="1800" dirty="0"/>
          </a:p>
          <a:p>
            <a:pPr>
              <a:buFont typeface="Arial" panose="020B0604020202020204" pitchFamily="34" charset="0"/>
              <a:buChar char="•"/>
            </a:pPr>
            <a:r>
              <a:rPr lang="de-DE" sz="1800" dirty="0"/>
              <a:t>Large </a:t>
            </a:r>
            <a:r>
              <a:rPr lang="de-DE" sz="1800" dirty="0" err="1"/>
              <a:t>interdisciplinary</a:t>
            </a:r>
            <a:r>
              <a:rPr lang="de-DE" sz="1800" dirty="0"/>
              <a:t> </a:t>
            </a:r>
            <a:r>
              <a:rPr lang="de-DE" sz="1800" dirty="0" err="1"/>
              <a:t>variety</a:t>
            </a:r>
            <a:r>
              <a:rPr lang="de-DE" sz="1800" dirty="0"/>
              <a:t> </a:t>
            </a:r>
            <a:r>
              <a:rPr lang="de-DE" sz="1800" dirty="0" err="1"/>
              <a:t>of</a:t>
            </a:r>
            <a:r>
              <a:rPr lang="de-DE" sz="1800" dirty="0"/>
              <a:t> </a:t>
            </a:r>
            <a:r>
              <a:rPr lang="de-DE" sz="1800" dirty="0" err="1"/>
              <a:t>research</a:t>
            </a:r>
            <a:r>
              <a:rPr lang="de-DE" sz="1800" dirty="0"/>
              <a:t> </a:t>
            </a:r>
            <a:r>
              <a:rPr lang="de-DE" sz="1800" dirty="0" err="1"/>
              <a:t>projects</a:t>
            </a:r>
            <a:r>
              <a:rPr lang="de-DE" sz="1800" dirty="0"/>
              <a:t> </a:t>
            </a:r>
            <a:r>
              <a:rPr lang="de-DE" sz="1800" dirty="0" err="1"/>
              <a:t>and</a:t>
            </a:r>
            <a:r>
              <a:rPr lang="de-DE" sz="1800" dirty="0"/>
              <a:t> </a:t>
            </a:r>
            <a:r>
              <a:rPr lang="de-DE" sz="1800" dirty="0" err="1"/>
              <a:t>university-based</a:t>
            </a:r>
            <a:r>
              <a:rPr lang="de-DE" sz="1800" dirty="0"/>
              <a:t> </a:t>
            </a:r>
            <a:r>
              <a:rPr lang="de-DE" sz="1800" dirty="0" err="1"/>
              <a:t>start-ups</a:t>
            </a:r>
            <a:endParaRPr lang="de-DE" sz="1800" dirty="0"/>
          </a:p>
          <a:p>
            <a:pPr>
              <a:buFont typeface="Arial" panose="020B0604020202020204" pitchFamily="34" charset="0"/>
              <a:buChar char="•"/>
            </a:pPr>
            <a:r>
              <a:rPr lang="de-DE" sz="1800" dirty="0" err="1"/>
              <a:t>Scholars</a:t>
            </a:r>
            <a:r>
              <a:rPr lang="de-DE" sz="1800" dirty="0"/>
              <a:t> </a:t>
            </a:r>
            <a:r>
              <a:rPr lang="de-DE" sz="1800" dirty="0" err="1"/>
              <a:t>with</a:t>
            </a:r>
            <a:r>
              <a:rPr lang="de-DE" sz="1800" dirty="0"/>
              <a:t> </a:t>
            </a:r>
            <a:r>
              <a:rPr lang="de-DE" sz="1800" dirty="0" err="1"/>
              <a:t>research</a:t>
            </a:r>
            <a:r>
              <a:rPr lang="de-DE" sz="1800" dirty="0"/>
              <a:t> </a:t>
            </a:r>
            <a:r>
              <a:rPr lang="de-DE" sz="1800" dirty="0" err="1"/>
              <a:t>projects</a:t>
            </a:r>
            <a:r>
              <a:rPr lang="de-DE" sz="1800" dirty="0"/>
              <a:t> </a:t>
            </a:r>
            <a:r>
              <a:rPr lang="de-DE" sz="1800" dirty="0" err="1"/>
              <a:t>from</a:t>
            </a:r>
            <a:r>
              <a:rPr lang="de-DE" sz="1800" dirty="0"/>
              <a:t> </a:t>
            </a:r>
            <a:r>
              <a:rPr lang="de-DE" sz="1800" dirty="0" err="1"/>
              <a:t>any</a:t>
            </a:r>
            <a:r>
              <a:rPr lang="de-DE" sz="1800" dirty="0"/>
              <a:t> </a:t>
            </a:r>
            <a:r>
              <a:rPr lang="de-DE" sz="1800" dirty="0" err="1"/>
              <a:t>department</a:t>
            </a:r>
            <a:r>
              <a:rPr lang="de-DE" sz="1800" dirty="0"/>
              <a:t> </a:t>
            </a:r>
            <a:r>
              <a:rPr lang="de-DE" sz="1800" dirty="0" err="1"/>
              <a:t>can</a:t>
            </a:r>
            <a:r>
              <a:rPr lang="de-DE" sz="1800" dirty="0"/>
              <a:t> find </a:t>
            </a:r>
            <a:r>
              <a:rPr lang="de-DE" sz="1800" dirty="0" err="1"/>
              <a:t>committed</a:t>
            </a:r>
            <a:r>
              <a:rPr lang="de-DE" sz="1800" dirty="0"/>
              <a:t>, </a:t>
            </a:r>
            <a:r>
              <a:rPr lang="de-DE" sz="1800" dirty="0" err="1"/>
              <a:t>qualified</a:t>
            </a:r>
            <a:r>
              <a:rPr lang="de-DE" sz="1800" dirty="0"/>
              <a:t> international </a:t>
            </a:r>
            <a:r>
              <a:rPr lang="de-DE" sz="1800" dirty="0" err="1"/>
              <a:t>students</a:t>
            </a:r>
            <a:r>
              <a:rPr lang="de-DE" sz="1800" dirty="0"/>
              <a:t> </a:t>
            </a:r>
            <a:r>
              <a:rPr lang="de-DE" sz="1800" dirty="0" err="1"/>
              <a:t>to</a:t>
            </a:r>
            <a:r>
              <a:rPr lang="de-DE" sz="1800" dirty="0"/>
              <a:t> </a:t>
            </a:r>
            <a:r>
              <a:rPr lang="de-DE" sz="1800" dirty="0" err="1"/>
              <a:t>work</a:t>
            </a:r>
            <a:r>
              <a:rPr lang="de-DE" sz="1800" dirty="0"/>
              <a:t> on </a:t>
            </a:r>
            <a:r>
              <a:rPr lang="de-DE" sz="1800" dirty="0" err="1"/>
              <a:t>their</a:t>
            </a:r>
            <a:r>
              <a:rPr lang="de-DE" sz="1800" dirty="0"/>
              <a:t> </a:t>
            </a:r>
            <a:r>
              <a:rPr lang="de-DE" sz="1800" dirty="0" err="1"/>
              <a:t>projects</a:t>
            </a:r>
            <a:r>
              <a:rPr lang="de-DE" sz="1800" dirty="0"/>
              <a:t> </a:t>
            </a:r>
            <a:r>
              <a:rPr lang="de-DE" sz="1800" dirty="0" err="1"/>
              <a:t>fro</a:t>
            </a:r>
            <a:r>
              <a:rPr lang="de-DE" sz="1800" dirty="0"/>
              <a:t> </a:t>
            </a:r>
            <a:r>
              <a:rPr lang="de-DE" sz="1800" dirty="0" err="1"/>
              <a:t>three</a:t>
            </a:r>
            <a:r>
              <a:rPr lang="de-DE" sz="1800" dirty="0"/>
              <a:t> </a:t>
            </a:r>
            <a:r>
              <a:rPr lang="de-DE" sz="1800" dirty="0" err="1"/>
              <a:t>months</a:t>
            </a:r>
            <a:endParaRPr lang="de-DE" sz="1800" dirty="0"/>
          </a:p>
          <a:p>
            <a:pPr>
              <a:buFont typeface="Arial" panose="020B0604020202020204" pitchFamily="34" charset="0"/>
              <a:buChar char="•"/>
            </a:pPr>
            <a:r>
              <a:rPr lang="de-DE" sz="1800" dirty="0"/>
              <a:t>Researchers </a:t>
            </a:r>
            <a:r>
              <a:rPr lang="de-DE" sz="1800" dirty="0" err="1"/>
              <a:t>can</a:t>
            </a:r>
            <a:r>
              <a:rPr lang="de-DE" sz="1800" dirty="0"/>
              <a:t> </a:t>
            </a:r>
            <a:r>
              <a:rPr lang="de-DE" sz="1800" dirty="0" err="1"/>
              <a:t>receive</a:t>
            </a:r>
            <a:r>
              <a:rPr lang="de-DE" sz="1800" dirty="0"/>
              <a:t> </a:t>
            </a:r>
            <a:r>
              <a:rPr lang="de-DE" sz="1800" dirty="0" err="1"/>
              <a:t>the</a:t>
            </a:r>
            <a:r>
              <a:rPr lang="de-DE" sz="1800" dirty="0"/>
              <a:t> </a:t>
            </a:r>
            <a:r>
              <a:rPr lang="de-DE" sz="1800" dirty="0" err="1"/>
              <a:t>interns</a:t>
            </a:r>
            <a:r>
              <a:rPr lang="de-DE" sz="1800" dirty="0"/>
              <a:t>‘ </a:t>
            </a:r>
            <a:r>
              <a:rPr lang="de-DE" sz="1800" dirty="0" err="1"/>
              <a:t>valuable</a:t>
            </a:r>
            <a:r>
              <a:rPr lang="de-DE" sz="1800" dirty="0"/>
              <a:t> </a:t>
            </a:r>
            <a:r>
              <a:rPr lang="de-DE" sz="1800" dirty="0" err="1"/>
              <a:t>support</a:t>
            </a:r>
            <a:r>
              <a:rPr lang="de-DE" sz="1800" dirty="0"/>
              <a:t> </a:t>
            </a:r>
            <a:r>
              <a:rPr lang="de-DE" sz="1800" dirty="0" err="1"/>
              <a:t>and</a:t>
            </a:r>
            <a:r>
              <a:rPr lang="de-DE" sz="1800" dirty="0"/>
              <a:t> </a:t>
            </a:r>
            <a:r>
              <a:rPr lang="de-DE" sz="1800" dirty="0" err="1"/>
              <a:t>gain</a:t>
            </a:r>
            <a:r>
              <a:rPr lang="de-DE" sz="1800" dirty="0"/>
              <a:t> </a:t>
            </a:r>
            <a:r>
              <a:rPr lang="de-DE" sz="1800" dirty="0" err="1"/>
              <a:t>experience</a:t>
            </a:r>
            <a:r>
              <a:rPr lang="de-DE" sz="1800" dirty="0"/>
              <a:t> in international </a:t>
            </a:r>
            <a:r>
              <a:rPr lang="de-DE" sz="1800" dirty="0" err="1"/>
              <a:t>team</a:t>
            </a:r>
            <a:r>
              <a:rPr lang="de-DE" sz="1800" dirty="0"/>
              <a:t> </a:t>
            </a:r>
            <a:r>
              <a:rPr lang="de-DE" sz="1800" dirty="0" err="1"/>
              <a:t>management</a:t>
            </a:r>
            <a:endParaRPr lang="de-DE" sz="1800" dirty="0"/>
          </a:p>
          <a:p>
            <a:pPr marL="0" indent="0">
              <a:buNone/>
            </a:pPr>
            <a:endParaRPr lang="de-DE" sz="1800" dirty="0"/>
          </a:p>
          <a:p>
            <a:pPr>
              <a:buFont typeface="Arial" panose="020B0604020202020204" pitchFamily="34" charset="0"/>
              <a:buChar char="•"/>
            </a:pPr>
            <a:endParaRPr lang="de-DE" sz="1800" dirty="0"/>
          </a:p>
        </p:txBody>
      </p:sp>
    </p:spTree>
    <p:extLst>
      <p:ext uri="{BB962C8B-B14F-4D97-AF65-F5344CB8AC3E}">
        <p14:creationId xmlns:p14="http://schemas.microsoft.com/office/powerpoint/2010/main" val="214057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EC5DE7-40E8-5F45-B536-446AD3A56F15}"/>
              </a:ext>
            </a:extLst>
          </p:cNvPr>
          <p:cNvSpPr>
            <a:spLocks noGrp="1"/>
          </p:cNvSpPr>
          <p:nvPr>
            <p:ph type="dt" sz="half" idx="10"/>
          </p:nvPr>
        </p:nvSpPr>
        <p:spPr/>
        <p:txBody>
          <a:bodyPr/>
          <a:lstStyle/>
          <a:p>
            <a:fld id="{9A8DE3F8-7C48-4124-A285-639F2FBAF4EC}" type="datetime1">
              <a:rPr lang="de-DE" smtClean="0"/>
              <a:t>26.10.21</a:t>
            </a:fld>
            <a:endParaRPr lang="de-DE"/>
          </a:p>
        </p:txBody>
      </p:sp>
      <p:sp>
        <p:nvSpPr>
          <p:cNvPr id="3" name="Fußzeilenplatzhalter 2">
            <a:extLst>
              <a:ext uri="{FF2B5EF4-FFF2-40B4-BE49-F238E27FC236}">
                <a16:creationId xmlns:a16="http://schemas.microsoft.com/office/drawing/2014/main" id="{4ACE800B-C4BF-C644-96CF-6D139661B5F9}"/>
              </a:ext>
            </a:extLst>
          </p:cNvPr>
          <p:cNvSpPr>
            <a:spLocks noGrp="1"/>
          </p:cNvSpPr>
          <p:nvPr>
            <p:ph type="ftr" sz="quarter" idx="11"/>
          </p:nvPr>
        </p:nvSpPr>
        <p:spPr/>
        <p:txBody>
          <a:bodyPr/>
          <a:lstStyle/>
          <a:p>
            <a:r>
              <a:rPr lang="de-DE" dirty="0"/>
              <a:t>Teaching at </a:t>
            </a:r>
            <a:r>
              <a:rPr lang="de-DE" dirty="0" err="1"/>
              <a:t>the</a:t>
            </a:r>
            <a:r>
              <a:rPr lang="de-DE" dirty="0"/>
              <a:t> Humboldt International Campus – </a:t>
            </a:r>
            <a:r>
              <a:rPr lang="de-DE" dirty="0" err="1"/>
              <a:t>Developing</a:t>
            </a:r>
            <a:r>
              <a:rPr lang="de-DE" dirty="0"/>
              <a:t> </a:t>
            </a:r>
            <a:r>
              <a:rPr lang="de-DE" dirty="0" err="1"/>
              <a:t>your</a:t>
            </a:r>
            <a:r>
              <a:rPr lang="de-DE" dirty="0"/>
              <a:t> international </a:t>
            </a:r>
            <a:r>
              <a:rPr lang="de-DE" dirty="0" err="1"/>
              <a:t>teaching</a:t>
            </a:r>
            <a:r>
              <a:rPr lang="de-DE" dirty="0"/>
              <a:t> </a:t>
            </a:r>
            <a:r>
              <a:rPr lang="de-DE" dirty="0" err="1"/>
              <a:t>competence</a:t>
            </a:r>
            <a:endParaRPr lang="de-DE" dirty="0"/>
          </a:p>
        </p:txBody>
      </p:sp>
      <p:sp>
        <p:nvSpPr>
          <p:cNvPr id="4" name="Foliennummernplatzhalter 3">
            <a:extLst>
              <a:ext uri="{FF2B5EF4-FFF2-40B4-BE49-F238E27FC236}">
                <a16:creationId xmlns:a16="http://schemas.microsoft.com/office/drawing/2014/main" id="{A2F724EB-5AFE-FC4A-AF13-E2F9966B79DD}"/>
              </a:ext>
            </a:extLst>
          </p:cNvPr>
          <p:cNvSpPr>
            <a:spLocks noGrp="1"/>
          </p:cNvSpPr>
          <p:nvPr>
            <p:ph type="sldNum" sz="quarter" idx="12"/>
          </p:nvPr>
        </p:nvSpPr>
        <p:spPr/>
        <p:txBody>
          <a:bodyPr/>
          <a:lstStyle/>
          <a:p>
            <a:fld id="{641A0B49-8274-4492-8111-5E558BE9596A}" type="slidenum">
              <a:rPr lang="de-DE" smtClean="0"/>
              <a:t>6</a:t>
            </a:fld>
            <a:endParaRPr lang="de-DE"/>
          </a:p>
        </p:txBody>
      </p:sp>
      <p:sp>
        <p:nvSpPr>
          <p:cNvPr id="14" name="Textplatzhalter 13">
            <a:extLst>
              <a:ext uri="{FF2B5EF4-FFF2-40B4-BE49-F238E27FC236}">
                <a16:creationId xmlns:a16="http://schemas.microsoft.com/office/drawing/2014/main" id="{F5984B05-CF58-0047-960B-A4664D38B5AC}"/>
              </a:ext>
            </a:extLst>
          </p:cNvPr>
          <p:cNvSpPr>
            <a:spLocks noGrp="1"/>
          </p:cNvSpPr>
          <p:nvPr>
            <p:ph type="body" sz="quarter" idx="13"/>
          </p:nvPr>
        </p:nvSpPr>
        <p:spPr/>
        <p:txBody>
          <a:bodyPr/>
          <a:lstStyle/>
          <a:p>
            <a:r>
              <a:rPr lang="de-DE" dirty="0" err="1"/>
              <a:t>Contact</a:t>
            </a:r>
            <a:r>
              <a:rPr lang="de-DE" dirty="0"/>
              <a:t> HIC:</a:t>
            </a:r>
          </a:p>
        </p:txBody>
      </p:sp>
      <p:sp>
        <p:nvSpPr>
          <p:cNvPr id="15" name="Textplatzhalter 14">
            <a:extLst>
              <a:ext uri="{FF2B5EF4-FFF2-40B4-BE49-F238E27FC236}">
                <a16:creationId xmlns:a16="http://schemas.microsoft.com/office/drawing/2014/main" id="{83E9A736-D828-7342-89C7-ABD98D4989CB}"/>
              </a:ext>
            </a:extLst>
          </p:cNvPr>
          <p:cNvSpPr>
            <a:spLocks noGrp="1"/>
          </p:cNvSpPr>
          <p:nvPr>
            <p:ph type="body" sz="quarter" idx="14"/>
          </p:nvPr>
        </p:nvSpPr>
        <p:spPr>
          <a:xfrm>
            <a:off x="1141259" y="2011539"/>
            <a:ext cx="10119775" cy="4101026"/>
          </a:xfrm>
        </p:spPr>
        <p:txBody>
          <a:bodyPr/>
          <a:lstStyle/>
          <a:p>
            <a:r>
              <a:rPr lang="de-DE" sz="1800" dirty="0"/>
              <a:t>Phone: +49 30 2093 46730</a:t>
            </a:r>
          </a:p>
          <a:p>
            <a:r>
              <a:rPr lang="de-DE" sz="1800" dirty="0"/>
              <a:t>Mail: </a:t>
            </a:r>
            <a:r>
              <a:rPr lang="de-DE" sz="1800" dirty="0">
                <a:hlinkClick r:id="rId2"/>
              </a:rPr>
              <a:t>international.campus@hu-berlin.de</a:t>
            </a:r>
            <a:endParaRPr lang="de-DE" sz="1800" dirty="0"/>
          </a:p>
          <a:p>
            <a:r>
              <a:rPr lang="de-DE" sz="1800" dirty="0" err="1"/>
              <a:t>Address</a:t>
            </a:r>
            <a:r>
              <a:rPr lang="de-DE" sz="1800" dirty="0"/>
              <a:t>: </a:t>
            </a:r>
            <a:br>
              <a:rPr lang="de-DE" sz="1800" dirty="0"/>
            </a:br>
            <a:r>
              <a:rPr lang="de-DE" sz="1800" dirty="0"/>
              <a:t>Humboldt-Universität zu Berlin</a:t>
            </a:r>
            <a:br>
              <a:rPr lang="de-DE" sz="1800" dirty="0"/>
            </a:br>
            <a:r>
              <a:rPr lang="de-DE" sz="1800" dirty="0"/>
              <a:t>International Department</a:t>
            </a:r>
            <a:br>
              <a:rPr lang="de-DE" sz="1800" dirty="0"/>
            </a:br>
            <a:r>
              <a:rPr lang="de-DE" sz="1800" dirty="0"/>
              <a:t>Humboldt International Campus | HIC / </a:t>
            </a:r>
            <a:r>
              <a:rPr lang="de-DE" sz="1800" dirty="0" err="1"/>
              <a:t>Room</a:t>
            </a:r>
            <a:r>
              <a:rPr lang="de-DE" sz="1800"/>
              <a:t> 2242</a:t>
            </a:r>
            <a:br>
              <a:rPr lang="de-DE" sz="1800" dirty="0"/>
            </a:br>
            <a:r>
              <a:rPr lang="de-DE" sz="1800" dirty="0"/>
              <a:t>Unter den Linden 6</a:t>
            </a:r>
            <a:br>
              <a:rPr lang="de-DE" sz="1800" dirty="0"/>
            </a:br>
            <a:r>
              <a:rPr lang="de-DE" sz="1800" dirty="0"/>
              <a:t>10099 Berlin</a:t>
            </a:r>
          </a:p>
          <a:p>
            <a:endParaRPr lang="de-DE" sz="1800" dirty="0"/>
          </a:p>
          <a:p>
            <a:pPr marL="0" indent="0">
              <a:buNone/>
            </a:pPr>
            <a:endParaRPr lang="de-DE" sz="1800" dirty="0"/>
          </a:p>
          <a:p>
            <a:pPr>
              <a:buFont typeface="Arial" panose="020B0604020202020204" pitchFamily="34" charset="0"/>
              <a:buChar char="•"/>
            </a:pPr>
            <a:endParaRPr lang="de-DE" sz="1800" dirty="0"/>
          </a:p>
        </p:txBody>
      </p:sp>
    </p:spTree>
    <p:extLst>
      <p:ext uri="{BB962C8B-B14F-4D97-AF65-F5344CB8AC3E}">
        <p14:creationId xmlns:p14="http://schemas.microsoft.com/office/powerpoint/2010/main" val="1075498925"/>
      </p:ext>
    </p:extLst>
  </p:cSld>
  <p:clrMapOvr>
    <a:masterClrMapping/>
  </p:clrMapOvr>
</p:sld>
</file>

<file path=ppt/theme/theme1.xml><?xml version="1.0" encoding="utf-8"?>
<a:theme xmlns:a="http://schemas.openxmlformats.org/drawingml/2006/main" name="1_HU BLAU">
  <a:themeElements>
    <a:clrScheme name="Humboldt_Universitaet">
      <a:dk1>
        <a:srgbClr val="00376C"/>
      </a:dk1>
      <a:lt1>
        <a:srgbClr val="FFFFFF"/>
      </a:lt1>
      <a:dk2>
        <a:srgbClr val="00376C"/>
      </a:dk2>
      <a:lt2>
        <a:srgbClr val="E0E9EF"/>
      </a:lt2>
      <a:accent1>
        <a:srgbClr val="0200FF"/>
      </a:accent1>
      <a:accent2>
        <a:srgbClr val="FB0500"/>
      </a:accent2>
      <a:accent3>
        <a:srgbClr val="FFD800"/>
      </a:accent3>
      <a:accent4>
        <a:srgbClr val="E0E9EF"/>
      </a:accent4>
      <a:accent5>
        <a:srgbClr val="000000"/>
      </a:accent5>
      <a:accent6>
        <a:srgbClr val="00376C"/>
      </a:accent6>
      <a:hlink>
        <a:srgbClr val="0200FF"/>
      </a:hlink>
      <a:folHlink>
        <a:srgbClr val="0200FF"/>
      </a:folHlink>
    </a:clrScheme>
    <a:fontScheme name="Humboldt_Universitaet">
      <a:majorFont>
        <a:latin typeface="D-DIN Exp"/>
        <a:ea typeface=""/>
        <a:cs typeface=""/>
      </a:majorFont>
      <a:minorFont>
        <a:latin typeface="HU Sca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lnSpc>
            <a:spcPts val="2100"/>
          </a:lnSpc>
          <a:defRPr sz="1400" smtClean="0">
            <a:latin typeface="+mj-lt"/>
          </a:defRPr>
        </a:defPPr>
      </a:lstStyle>
    </a:txDef>
  </a:objectDefaults>
  <a:extraClrSchemeLst/>
  <a:extLst>
    <a:ext uri="{05A4C25C-085E-4340-85A3-A5531E510DB2}">
      <thm15:themeFamily xmlns:thm15="http://schemas.microsoft.com/office/thememl/2012/main" name="Präsentation2" id="{97D2A09D-C67F-904F-835A-00B652D3F515}" vid="{841A776B-057A-0549-BDD0-9AFFEB8D0507}"/>
    </a:ext>
  </a:extLst>
</a:theme>
</file>

<file path=ppt/theme/theme2.xml><?xml version="1.0" encoding="utf-8"?>
<a:theme xmlns:a="http://schemas.openxmlformats.org/drawingml/2006/main" name="2_HU HELLBLAU">
  <a:themeElements>
    <a:clrScheme name="Humboldt_Universitaet">
      <a:dk1>
        <a:srgbClr val="00376C"/>
      </a:dk1>
      <a:lt1>
        <a:srgbClr val="FFFFFF"/>
      </a:lt1>
      <a:dk2>
        <a:srgbClr val="00376C"/>
      </a:dk2>
      <a:lt2>
        <a:srgbClr val="E0E9EF"/>
      </a:lt2>
      <a:accent1>
        <a:srgbClr val="0200FF"/>
      </a:accent1>
      <a:accent2>
        <a:srgbClr val="FB0500"/>
      </a:accent2>
      <a:accent3>
        <a:srgbClr val="FFD800"/>
      </a:accent3>
      <a:accent4>
        <a:srgbClr val="E0E9EF"/>
      </a:accent4>
      <a:accent5>
        <a:srgbClr val="000000"/>
      </a:accent5>
      <a:accent6>
        <a:srgbClr val="00376C"/>
      </a:accent6>
      <a:hlink>
        <a:srgbClr val="0200FF"/>
      </a:hlink>
      <a:folHlink>
        <a:srgbClr val="0200FF"/>
      </a:folHlink>
    </a:clrScheme>
    <a:fontScheme name="Humboldt_Universitaet">
      <a:majorFont>
        <a:latin typeface="D-DIN Exp"/>
        <a:ea typeface=""/>
        <a:cs typeface=""/>
      </a:majorFont>
      <a:minorFont>
        <a:latin typeface="HU Sca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lnSpc>
            <a:spcPts val="2100"/>
          </a:lnSpc>
          <a:defRPr sz="1400" smtClean="0">
            <a:latin typeface="+mj-lt"/>
          </a:defRPr>
        </a:defPPr>
      </a:lstStyle>
    </a:txDef>
  </a:objectDefaults>
  <a:extraClrSchemeLst/>
  <a:extLst>
    <a:ext uri="{05A4C25C-085E-4340-85A3-A5531E510DB2}">
      <thm15:themeFamily xmlns:thm15="http://schemas.microsoft.com/office/thememl/2012/main" name="Präsentation2" id="{97D2A09D-C67F-904F-835A-00B652D3F515}" vid="{B22E0C21-42E8-3643-8A32-92866FE6950D}"/>
    </a:ext>
  </a:extLst>
</a:theme>
</file>

<file path=ppt/theme/theme3.xml><?xml version="1.0" encoding="utf-8"?>
<a:theme xmlns:a="http://schemas.openxmlformats.org/drawingml/2006/main" name="3_HU DIGITALBLAU">
  <a:themeElements>
    <a:clrScheme name="Humboldt_Universitaet">
      <a:dk1>
        <a:srgbClr val="00376C"/>
      </a:dk1>
      <a:lt1>
        <a:srgbClr val="FFFFFF"/>
      </a:lt1>
      <a:dk2>
        <a:srgbClr val="00376C"/>
      </a:dk2>
      <a:lt2>
        <a:srgbClr val="E0E9EF"/>
      </a:lt2>
      <a:accent1>
        <a:srgbClr val="0200FF"/>
      </a:accent1>
      <a:accent2>
        <a:srgbClr val="FB0500"/>
      </a:accent2>
      <a:accent3>
        <a:srgbClr val="FFD800"/>
      </a:accent3>
      <a:accent4>
        <a:srgbClr val="E0E9EF"/>
      </a:accent4>
      <a:accent5>
        <a:srgbClr val="000000"/>
      </a:accent5>
      <a:accent6>
        <a:srgbClr val="00376C"/>
      </a:accent6>
      <a:hlink>
        <a:srgbClr val="0200FF"/>
      </a:hlink>
      <a:folHlink>
        <a:srgbClr val="0200FF"/>
      </a:folHlink>
    </a:clrScheme>
    <a:fontScheme name="Humboldt_Universitaet">
      <a:majorFont>
        <a:latin typeface="D-DIN Exp"/>
        <a:ea typeface=""/>
        <a:cs typeface=""/>
      </a:majorFont>
      <a:minorFont>
        <a:latin typeface="HU Sca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lnSpc>
            <a:spcPts val="2100"/>
          </a:lnSpc>
          <a:defRPr sz="1400" smtClean="0">
            <a:latin typeface="+mj-lt"/>
          </a:defRPr>
        </a:defPPr>
      </a:lstStyle>
    </a:txDef>
  </a:objectDefaults>
  <a:extraClrSchemeLst/>
  <a:extLst>
    <a:ext uri="{05A4C25C-085E-4340-85A3-A5531E510DB2}">
      <thm15:themeFamily xmlns:thm15="http://schemas.microsoft.com/office/thememl/2012/main" name="Präsentation2" id="{97D2A09D-C67F-904F-835A-00B652D3F515}" vid="{83BA4014-8A24-D742-A62A-60ABDF9B09F1}"/>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FA04B719182A24C8149EA27998A5440" ma:contentTypeVersion="13" ma:contentTypeDescription="Ein neues Dokument erstellen." ma:contentTypeScope="" ma:versionID="0e3c9a8dd6f63c44dee5b9ce6e21bbc8">
  <xsd:schema xmlns:xsd="http://www.w3.org/2001/XMLSchema" xmlns:xs="http://www.w3.org/2001/XMLSchema" xmlns:p="http://schemas.microsoft.com/office/2006/metadata/properties" xmlns:ns3="6ac9b16d-c948-4a23-bd36-0e4800ec3f46" xmlns:ns4="97d70cc3-a322-4adb-ac2f-1ccd95b3b657" targetNamespace="http://schemas.microsoft.com/office/2006/metadata/properties" ma:root="true" ma:fieldsID="0f7f6df8ac0a391f328718319a31b7e0" ns3:_="" ns4:_="">
    <xsd:import namespace="6ac9b16d-c948-4a23-bd36-0e4800ec3f46"/>
    <xsd:import namespace="97d70cc3-a322-4adb-ac2f-1ccd95b3b65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9b16d-c948-4a23-bd36-0e4800ec3f46"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SharingHintHash" ma:index="10" nillable="true" ma:displayName="Freigabehinweis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70cc3-a322-4adb-ac2f-1ccd95b3b65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31B335-35D1-40BA-B189-8388F53AED23}">
  <ds:schemaRefs>
    <ds:schemaRef ds:uri="http://schemas.microsoft.com/sharepoint/v3/contenttype/forms"/>
  </ds:schemaRefs>
</ds:datastoreItem>
</file>

<file path=customXml/itemProps2.xml><?xml version="1.0" encoding="utf-8"?>
<ds:datastoreItem xmlns:ds="http://schemas.openxmlformats.org/officeDocument/2006/customXml" ds:itemID="{06E91BAE-F439-4AA9-8430-2C9DF0118138}">
  <ds:schemaRefs>
    <ds:schemaRef ds:uri="http://schemas.openxmlformats.org/package/2006/metadata/core-properties"/>
    <ds:schemaRef ds:uri="http://schemas.microsoft.com/office/2006/documentManagement/types"/>
    <ds:schemaRef ds:uri="http://purl.org/dc/dcmitype/"/>
    <ds:schemaRef ds:uri="97d70cc3-a322-4adb-ac2f-1ccd95b3b657"/>
    <ds:schemaRef ds:uri="http://schemas.microsoft.com/office/2006/metadata/properties"/>
    <ds:schemaRef ds:uri="6ac9b16d-c948-4a23-bd36-0e4800ec3f46"/>
    <ds:schemaRef ds:uri="http://schemas.microsoft.com/office/infopath/2007/PartnerControls"/>
    <ds:schemaRef ds:uri="http://purl.org/dc/elements/1.1/"/>
    <ds:schemaRef ds:uri="http://www.w3.org/XML/1998/namespace"/>
    <ds:schemaRef ds:uri="http://purl.org/dc/terms/"/>
  </ds:schemaRefs>
</ds:datastoreItem>
</file>

<file path=customXml/itemProps3.xml><?xml version="1.0" encoding="utf-8"?>
<ds:datastoreItem xmlns:ds="http://schemas.openxmlformats.org/officeDocument/2006/customXml" ds:itemID="{A573BA88-2E1C-47F3-A5F4-710D7C8D88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9b16d-c948-4a23-bd36-0e4800ec3f46"/>
    <ds:schemaRef ds:uri="97d70cc3-a322-4adb-ac2f-1ccd95b3b6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Standard Charts</Template>
  <TotalTime>0</TotalTime>
  <Words>457</Words>
  <Application>Microsoft Macintosh PowerPoint</Application>
  <PresentationFormat>Breitbild</PresentationFormat>
  <Paragraphs>53</Paragraphs>
  <Slides>6</Slides>
  <Notes>0</Notes>
  <HiddenSlides>0</HiddenSlides>
  <MMClips>0</MMClips>
  <ScaleCrop>false</ScaleCrop>
  <HeadingPairs>
    <vt:vector size="6" baseType="variant">
      <vt:variant>
        <vt:lpstr>Verwendete Schriftarten</vt:lpstr>
      </vt:variant>
      <vt:variant>
        <vt:i4>6</vt:i4>
      </vt:variant>
      <vt:variant>
        <vt:lpstr>Design</vt:lpstr>
      </vt:variant>
      <vt:variant>
        <vt:i4>3</vt:i4>
      </vt:variant>
      <vt:variant>
        <vt:lpstr>Folientitel</vt:lpstr>
      </vt:variant>
      <vt:variant>
        <vt:i4>6</vt:i4>
      </vt:variant>
    </vt:vector>
  </HeadingPairs>
  <TitlesOfParts>
    <vt:vector size="15" baseType="lpstr">
      <vt:lpstr>Arial</vt:lpstr>
      <vt:lpstr>Calibri</vt:lpstr>
      <vt:lpstr>D-DIN Condensed</vt:lpstr>
      <vt:lpstr>D-DIN Exp</vt:lpstr>
      <vt:lpstr>DIN Condensed</vt:lpstr>
      <vt:lpstr>HU Scala</vt:lpstr>
      <vt:lpstr>1_HU BLAU</vt:lpstr>
      <vt:lpstr>2_HU HELLBLAU</vt:lpstr>
      <vt:lpstr>3_HU DIGITALBLAU</vt:lpstr>
      <vt:lpstr>Teaching at the Humboldt International Campus – Developing your international teaching competence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Pierre Steuer</dc:creator>
  <cp:lastModifiedBy>Pierre Steuer</cp:lastModifiedBy>
  <cp:revision>4</cp:revision>
  <dcterms:created xsi:type="dcterms:W3CDTF">2021-10-25T12:03:45Z</dcterms:created>
  <dcterms:modified xsi:type="dcterms:W3CDTF">2021-10-26T08:20:34Z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0x010100DFA04B719182A24C8149EA27998A5440</vt:lpwstr>
  </property>
</Properties>
</file>